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4"/>
    <p:sldMasterId id="2147483657" r:id="rId5"/>
    <p:sldMasterId id="2147483667" r:id="rId6"/>
  </p:sldMasterIdLst>
  <p:notesMasterIdLst>
    <p:notesMasterId r:id="rId105"/>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 id="350" r:id="rId101"/>
    <p:sldId id="351" r:id="rId102"/>
    <p:sldId id="352" r:id="rId103"/>
    <p:sldId id="353" r:id="rId104"/>
  </p:sldIdLst>
  <p:sldSz cx="16256000" cy="9144000"/>
  <p:notesSz cx="6858000" cy="9144000"/>
  <p:embeddedFontLst>
    <p:embeddedFont>
      <p:font typeface="Calibri" panose="020F0502020204030204" pitchFamily="34" charset="0"/>
      <p:regular r:id="rId106"/>
      <p:bold r:id="rId107"/>
      <p:italic r:id="rId108"/>
      <p:boldItalic r:id="rId109"/>
    </p:embeddedFont>
    <p:embeddedFont>
      <p:font typeface="Open Sans" panose="020B0606030504020204" pitchFamily="34" charset="0"/>
      <p:regular r:id="rId110"/>
      <p:bold r:id="rId111"/>
      <p:italic r:id="rId112"/>
      <p:boldItalic r:id="rId113"/>
    </p:embeddedFont>
    <p:embeddedFont>
      <p:font typeface="Roboto" panose="02000000000000000000" pitchFamily="2" charset="0"/>
      <p:regular r:id="rId114"/>
      <p:bold r:id="rId115"/>
      <p:italic r:id="rId116"/>
      <p:boldItalic r:id="rId11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modifyVerifier cryptProviderType="rsaAES" cryptAlgorithmClass="hash" cryptAlgorithmType="typeAny" cryptAlgorithmSid="14" spinCount="100000" saltData="6r5cr3E+evOVZODayPO3lA==" hashData="i5ccEDetn07vKkEGJwS/pB8eGgaUyaBdglvEbGOosxJEu5WF5yqVO1v3YktpfZA7UpyEZsWpcyWGiTKHPFks5A=="/>
  <p:extLst>
    <p:ext uri="{EFAFB233-063F-42B5-8137-9DF3F51BA10A}">
      <p15:sldGuideLst xmlns:p15="http://schemas.microsoft.com/office/powerpoint/2012/main">
        <p15:guide id="1" pos="5120">
          <p15:clr>
            <a:srgbClr val="A4A3A4"/>
          </p15:clr>
        </p15:guide>
        <p15:guide id="2" orient="horz" pos="2835">
          <p15:clr>
            <a:srgbClr val="A4A3A4"/>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118" roundtripDataSignature="AMtx7mgYjRWUh16Us2wLRFrL7Rgt8v6Fy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9B11435-C2A5-40C5-B6DC-452532715726}">
  <a:tblStyle styleId="{89B11435-C2A5-40C5-B6DC-452532715726}" styleName="Table_0">
    <a:wholeTbl>
      <a:tcTxStyle b="off" i="off">
        <a:font>
          <a:latin typeface="Arial"/>
          <a:ea typeface="Arial"/>
          <a:cs typeface="Arial"/>
        </a:font>
        <a:srgbClr val="000000"/>
      </a:tcTxStyle>
      <a:tcStyle>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1" d="100"/>
          <a:sy n="51" d="100"/>
        </p:scale>
        <p:origin x="834" y="84"/>
      </p:cViewPr>
      <p:guideLst>
        <p:guide pos="5120"/>
        <p:guide orient="horz" pos="2835"/>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117" Type="http://schemas.openxmlformats.org/officeDocument/2006/relationships/font" Target="fonts/font12.fntdata"/><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slide" Target="slides/slide57.xml"/><Relationship Id="rId68" Type="http://schemas.openxmlformats.org/officeDocument/2006/relationships/slide" Target="slides/slide62.xml"/><Relationship Id="rId84" Type="http://schemas.openxmlformats.org/officeDocument/2006/relationships/slide" Target="slides/slide78.xml"/><Relationship Id="rId89" Type="http://schemas.openxmlformats.org/officeDocument/2006/relationships/slide" Target="slides/slide83.xml"/><Relationship Id="rId112" Type="http://schemas.openxmlformats.org/officeDocument/2006/relationships/font" Target="fonts/font7.fntdata"/><Relationship Id="rId16" Type="http://schemas.openxmlformats.org/officeDocument/2006/relationships/slide" Target="slides/slide10.xml"/><Relationship Id="rId107" Type="http://schemas.openxmlformats.org/officeDocument/2006/relationships/font" Target="fonts/font2.fntdata"/><Relationship Id="rId11" Type="http://schemas.openxmlformats.org/officeDocument/2006/relationships/slide" Target="slides/slide5.xml"/><Relationship Id="rId32" Type="http://schemas.openxmlformats.org/officeDocument/2006/relationships/slide" Target="slides/slide26.xml"/><Relationship Id="rId37" Type="http://schemas.openxmlformats.org/officeDocument/2006/relationships/slide" Target="slides/slide31.xml"/><Relationship Id="rId53" Type="http://schemas.openxmlformats.org/officeDocument/2006/relationships/slide" Target="slides/slide47.xml"/><Relationship Id="rId58" Type="http://schemas.openxmlformats.org/officeDocument/2006/relationships/slide" Target="slides/slide52.xml"/><Relationship Id="rId74" Type="http://schemas.openxmlformats.org/officeDocument/2006/relationships/slide" Target="slides/slide68.xml"/><Relationship Id="rId79" Type="http://schemas.openxmlformats.org/officeDocument/2006/relationships/slide" Target="slides/slide73.xml"/><Relationship Id="rId102" Type="http://schemas.openxmlformats.org/officeDocument/2006/relationships/slide" Target="slides/slide96.xml"/><Relationship Id="rId5" Type="http://schemas.openxmlformats.org/officeDocument/2006/relationships/slideMaster" Target="slideMasters/slideMaster2.xml"/><Relationship Id="rId90" Type="http://schemas.openxmlformats.org/officeDocument/2006/relationships/slide" Target="slides/slide84.xml"/><Relationship Id="rId95" Type="http://schemas.openxmlformats.org/officeDocument/2006/relationships/slide" Target="slides/slide89.xml"/><Relationship Id="rId22" Type="http://schemas.openxmlformats.org/officeDocument/2006/relationships/slide" Target="slides/slide16.xml"/><Relationship Id="rId27" Type="http://schemas.openxmlformats.org/officeDocument/2006/relationships/slide" Target="slides/slide21.xml"/><Relationship Id="rId43" Type="http://schemas.openxmlformats.org/officeDocument/2006/relationships/slide" Target="slides/slide37.xml"/><Relationship Id="rId48" Type="http://schemas.openxmlformats.org/officeDocument/2006/relationships/slide" Target="slides/slide42.xml"/><Relationship Id="rId64" Type="http://schemas.openxmlformats.org/officeDocument/2006/relationships/slide" Target="slides/slide58.xml"/><Relationship Id="rId69" Type="http://schemas.openxmlformats.org/officeDocument/2006/relationships/slide" Target="slides/slide63.xml"/><Relationship Id="rId113" Type="http://schemas.openxmlformats.org/officeDocument/2006/relationships/font" Target="fonts/font8.fntdata"/><Relationship Id="rId118" Type="http://customschemas.google.com/relationships/presentationmetadata" Target="metadata"/><Relationship Id="rId80" Type="http://schemas.openxmlformats.org/officeDocument/2006/relationships/slide" Target="slides/slide74.xml"/><Relationship Id="rId85" Type="http://schemas.openxmlformats.org/officeDocument/2006/relationships/slide" Target="slides/slide79.xml"/><Relationship Id="rId12" Type="http://schemas.openxmlformats.org/officeDocument/2006/relationships/slide" Target="slides/slide6.xml"/><Relationship Id="rId17" Type="http://schemas.openxmlformats.org/officeDocument/2006/relationships/slide" Target="slides/slide11.xml"/><Relationship Id="rId33" Type="http://schemas.openxmlformats.org/officeDocument/2006/relationships/slide" Target="slides/slide27.xml"/><Relationship Id="rId38" Type="http://schemas.openxmlformats.org/officeDocument/2006/relationships/slide" Target="slides/slide32.xml"/><Relationship Id="rId59" Type="http://schemas.openxmlformats.org/officeDocument/2006/relationships/slide" Target="slides/slide53.xml"/><Relationship Id="rId103" Type="http://schemas.openxmlformats.org/officeDocument/2006/relationships/slide" Target="slides/slide97.xml"/><Relationship Id="rId108" Type="http://schemas.openxmlformats.org/officeDocument/2006/relationships/font" Target="fonts/font3.fntdata"/><Relationship Id="rId54" Type="http://schemas.openxmlformats.org/officeDocument/2006/relationships/slide" Target="slides/slide48.xml"/><Relationship Id="rId70" Type="http://schemas.openxmlformats.org/officeDocument/2006/relationships/slide" Target="slides/slide64.xml"/><Relationship Id="rId75" Type="http://schemas.openxmlformats.org/officeDocument/2006/relationships/slide" Target="slides/slide69.xml"/><Relationship Id="rId91" Type="http://schemas.openxmlformats.org/officeDocument/2006/relationships/slide" Target="slides/slide85.xml"/><Relationship Id="rId96" Type="http://schemas.openxmlformats.org/officeDocument/2006/relationships/slide" Target="slides/slide90.xml"/><Relationship Id="rId1" Type="http://schemas.openxmlformats.org/officeDocument/2006/relationships/customXml" Target="../customXml/item1.xml"/><Relationship Id="rId6" Type="http://schemas.openxmlformats.org/officeDocument/2006/relationships/slideMaster" Target="slideMasters/slideMaster3.xml"/><Relationship Id="rId23" Type="http://schemas.openxmlformats.org/officeDocument/2006/relationships/slide" Target="slides/slide17.xml"/><Relationship Id="rId28" Type="http://schemas.openxmlformats.org/officeDocument/2006/relationships/slide" Target="slides/slide22.xml"/><Relationship Id="rId49" Type="http://schemas.openxmlformats.org/officeDocument/2006/relationships/slide" Target="slides/slide43.xml"/><Relationship Id="rId114" Type="http://schemas.openxmlformats.org/officeDocument/2006/relationships/font" Target="fonts/font9.fntdata"/><Relationship Id="rId119" Type="http://schemas.openxmlformats.org/officeDocument/2006/relationships/presProps" Target="presProps.xml"/><Relationship Id="rId44" Type="http://schemas.openxmlformats.org/officeDocument/2006/relationships/slide" Target="slides/slide38.xml"/><Relationship Id="rId60" Type="http://schemas.openxmlformats.org/officeDocument/2006/relationships/slide" Target="slides/slide54.xml"/><Relationship Id="rId65" Type="http://schemas.openxmlformats.org/officeDocument/2006/relationships/slide" Target="slides/slide59.xml"/><Relationship Id="rId81" Type="http://schemas.openxmlformats.org/officeDocument/2006/relationships/slide" Target="slides/slide75.xml"/><Relationship Id="rId86" Type="http://schemas.openxmlformats.org/officeDocument/2006/relationships/slide" Target="slides/slide80.xml"/><Relationship Id="rId4" Type="http://schemas.openxmlformats.org/officeDocument/2006/relationships/slideMaster" Target="slideMasters/slideMaster1.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109" Type="http://schemas.openxmlformats.org/officeDocument/2006/relationships/font" Target="fonts/font4.fntdata"/><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slide" Target="slides/slide70.xml"/><Relationship Id="rId97" Type="http://schemas.openxmlformats.org/officeDocument/2006/relationships/slide" Target="slides/slide91.xml"/><Relationship Id="rId104" Type="http://schemas.openxmlformats.org/officeDocument/2006/relationships/slide" Target="slides/slide98.xml"/><Relationship Id="rId120" Type="http://schemas.openxmlformats.org/officeDocument/2006/relationships/viewProps" Target="viewProps.xml"/><Relationship Id="rId7" Type="http://schemas.openxmlformats.org/officeDocument/2006/relationships/slide" Target="slides/slide1.xml"/><Relationship Id="rId71" Type="http://schemas.openxmlformats.org/officeDocument/2006/relationships/slide" Target="slides/slide65.xml"/><Relationship Id="rId92" Type="http://schemas.openxmlformats.org/officeDocument/2006/relationships/slide" Target="slides/slide86.xml"/><Relationship Id="rId2" Type="http://schemas.openxmlformats.org/officeDocument/2006/relationships/customXml" Target="../customXml/item2.xml"/><Relationship Id="rId29" Type="http://schemas.openxmlformats.org/officeDocument/2006/relationships/slide" Target="slides/slide23.xml"/><Relationship Id="rId24" Type="http://schemas.openxmlformats.org/officeDocument/2006/relationships/slide" Target="slides/slide18.xml"/><Relationship Id="rId40" Type="http://schemas.openxmlformats.org/officeDocument/2006/relationships/slide" Target="slides/slide34.xml"/><Relationship Id="rId45" Type="http://schemas.openxmlformats.org/officeDocument/2006/relationships/slide" Target="slides/slide39.xml"/><Relationship Id="rId66" Type="http://schemas.openxmlformats.org/officeDocument/2006/relationships/slide" Target="slides/slide60.xml"/><Relationship Id="rId87" Type="http://schemas.openxmlformats.org/officeDocument/2006/relationships/slide" Target="slides/slide81.xml"/><Relationship Id="rId110" Type="http://schemas.openxmlformats.org/officeDocument/2006/relationships/font" Target="fonts/font5.fntdata"/><Relationship Id="rId115" Type="http://schemas.openxmlformats.org/officeDocument/2006/relationships/font" Target="fonts/font10.fntdata"/><Relationship Id="rId61" Type="http://schemas.openxmlformats.org/officeDocument/2006/relationships/slide" Target="slides/slide55.xml"/><Relationship Id="rId82" Type="http://schemas.openxmlformats.org/officeDocument/2006/relationships/slide" Target="slides/slide76.xml"/><Relationship Id="rId19" Type="http://schemas.openxmlformats.org/officeDocument/2006/relationships/slide" Target="slides/slide13.xml"/><Relationship Id="rId14" Type="http://schemas.openxmlformats.org/officeDocument/2006/relationships/slide" Target="slides/slide8.xml"/><Relationship Id="rId30" Type="http://schemas.openxmlformats.org/officeDocument/2006/relationships/slide" Target="slides/slide24.xml"/><Relationship Id="rId35" Type="http://schemas.openxmlformats.org/officeDocument/2006/relationships/slide" Target="slides/slide29.xml"/><Relationship Id="rId56" Type="http://schemas.openxmlformats.org/officeDocument/2006/relationships/slide" Target="slides/slide50.xml"/><Relationship Id="rId77" Type="http://schemas.openxmlformats.org/officeDocument/2006/relationships/slide" Target="slides/slide71.xml"/><Relationship Id="rId100" Type="http://schemas.openxmlformats.org/officeDocument/2006/relationships/slide" Target="slides/slide94.xml"/><Relationship Id="rId105" Type="http://schemas.openxmlformats.org/officeDocument/2006/relationships/notesMaster" Target="notesMasters/notesMaster1.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93" Type="http://schemas.openxmlformats.org/officeDocument/2006/relationships/slide" Target="slides/slide87.xml"/><Relationship Id="rId98" Type="http://schemas.openxmlformats.org/officeDocument/2006/relationships/slide" Target="slides/slide92.xml"/><Relationship Id="rId121" Type="http://schemas.openxmlformats.org/officeDocument/2006/relationships/theme" Target="theme/theme1.xml"/><Relationship Id="rId3" Type="http://schemas.openxmlformats.org/officeDocument/2006/relationships/customXml" Target="../customXml/item3.xml"/><Relationship Id="rId25" Type="http://schemas.openxmlformats.org/officeDocument/2006/relationships/slide" Target="slides/slide19.xml"/><Relationship Id="rId46" Type="http://schemas.openxmlformats.org/officeDocument/2006/relationships/slide" Target="slides/slide40.xml"/><Relationship Id="rId67" Type="http://schemas.openxmlformats.org/officeDocument/2006/relationships/slide" Target="slides/slide61.xml"/><Relationship Id="rId116" Type="http://schemas.openxmlformats.org/officeDocument/2006/relationships/font" Target="fonts/font11.fntdata"/><Relationship Id="rId20" Type="http://schemas.openxmlformats.org/officeDocument/2006/relationships/slide" Target="slides/slide14.xml"/><Relationship Id="rId41" Type="http://schemas.openxmlformats.org/officeDocument/2006/relationships/slide" Target="slides/slide35.xml"/><Relationship Id="rId62" Type="http://schemas.openxmlformats.org/officeDocument/2006/relationships/slide" Target="slides/slide56.xml"/><Relationship Id="rId83" Type="http://schemas.openxmlformats.org/officeDocument/2006/relationships/slide" Target="slides/slide77.xml"/><Relationship Id="rId88" Type="http://schemas.openxmlformats.org/officeDocument/2006/relationships/slide" Target="slides/slide82.xml"/><Relationship Id="rId111" Type="http://schemas.openxmlformats.org/officeDocument/2006/relationships/font" Target="fonts/font6.fntdata"/><Relationship Id="rId15" Type="http://schemas.openxmlformats.org/officeDocument/2006/relationships/slide" Target="slides/slide9.xml"/><Relationship Id="rId36" Type="http://schemas.openxmlformats.org/officeDocument/2006/relationships/slide" Target="slides/slide30.xml"/><Relationship Id="rId57" Type="http://schemas.openxmlformats.org/officeDocument/2006/relationships/slide" Target="slides/slide51.xml"/><Relationship Id="rId106" Type="http://schemas.openxmlformats.org/officeDocument/2006/relationships/font" Target="fonts/font1.fntdata"/><Relationship Id="rId10" Type="http://schemas.openxmlformats.org/officeDocument/2006/relationships/slide" Target="slides/slide4.xml"/><Relationship Id="rId31" Type="http://schemas.openxmlformats.org/officeDocument/2006/relationships/slide" Target="slides/slide25.xml"/><Relationship Id="rId52" Type="http://schemas.openxmlformats.org/officeDocument/2006/relationships/slide" Target="slides/slide46.xml"/><Relationship Id="rId73" Type="http://schemas.openxmlformats.org/officeDocument/2006/relationships/slide" Target="slides/slide67.xml"/><Relationship Id="rId78" Type="http://schemas.openxmlformats.org/officeDocument/2006/relationships/slide" Target="slides/slide72.xml"/><Relationship Id="rId94" Type="http://schemas.openxmlformats.org/officeDocument/2006/relationships/slide" Target="slides/slide88.xml"/><Relationship Id="rId99" Type="http://schemas.openxmlformats.org/officeDocument/2006/relationships/slide" Target="slides/slide93.xml"/><Relationship Id="rId101" Type="http://schemas.openxmlformats.org/officeDocument/2006/relationships/slide" Target="slides/slide95.xml"/><Relationship Id="rId1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23721c0edeb_0_8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51" name="Google Shape;251;g23721c0edeb_0_8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p4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b="1"/>
              <a:t>Trainer notes:</a:t>
            </a:r>
            <a:endParaRPr sz="1800" b="0" i="0" u="none" strike="noStrike" cap="none">
              <a:solidFill>
                <a:schemeClr val="dk1"/>
              </a:solidFill>
              <a:latin typeface="Calibri"/>
              <a:ea typeface="Calibri"/>
              <a:cs typeface="Calibri"/>
              <a:sym typeface="Calibri"/>
            </a:endParaRPr>
          </a:p>
          <a:p>
            <a:pPr marL="457200" lvl="0" indent="-228600" algn="l" rtl="0">
              <a:lnSpc>
                <a:spcPct val="100000"/>
              </a:lnSpc>
              <a:spcBef>
                <a:spcPts val="0"/>
              </a:spcBef>
              <a:spcAft>
                <a:spcPts val="0"/>
              </a:spcAft>
              <a:buSzPts val="1400"/>
              <a:buFont typeface="Arial"/>
              <a:buChar char="•"/>
            </a:pPr>
            <a:r>
              <a:rPr lang="en-US" sz="1200" b="0" i="0" u="none" strike="noStrike" cap="none">
                <a:solidFill>
                  <a:schemeClr val="dk1"/>
                </a:solidFill>
                <a:latin typeface="Calibri"/>
                <a:ea typeface="Calibri"/>
                <a:cs typeface="Calibri"/>
                <a:sym typeface="Calibri"/>
              </a:rPr>
              <a:t>The methods defined in an interface that are implemented by a class should be declared as public meaning that visibility can’t be reduced.</a:t>
            </a:r>
            <a:endParaRPr/>
          </a:p>
          <a:p>
            <a:pPr marL="457200" lvl="0" indent="-228600" algn="l" rtl="0">
              <a:lnSpc>
                <a:spcPct val="100000"/>
              </a:lnSpc>
              <a:spcBef>
                <a:spcPts val="0"/>
              </a:spcBef>
              <a:spcAft>
                <a:spcPts val="0"/>
              </a:spcAft>
              <a:buSzPts val="1400"/>
              <a:buFont typeface="Arial"/>
              <a:buChar char="•"/>
            </a:pPr>
            <a:r>
              <a:rPr lang="en-US" sz="1200" b="0" i="0" u="none" strike="noStrike" cap="none">
                <a:solidFill>
                  <a:schemeClr val="dk1"/>
                </a:solidFill>
                <a:latin typeface="Calibri"/>
                <a:ea typeface="Calibri"/>
                <a:cs typeface="Calibri"/>
                <a:sym typeface="Calibri"/>
              </a:rPr>
              <a:t>The signature should remain the same when implementing it. </a:t>
            </a:r>
            <a:endParaRPr/>
          </a:p>
          <a:p>
            <a:pPr marL="457200" lvl="0" indent="-228600" algn="l" rtl="0">
              <a:lnSpc>
                <a:spcPct val="100000"/>
              </a:lnSpc>
              <a:spcBef>
                <a:spcPts val="0"/>
              </a:spcBef>
              <a:spcAft>
                <a:spcPts val="0"/>
              </a:spcAft>
              <a:buSzPts val="1400"/>
              <a:buFont typeface="Arial"/>
              <a:buChar char="•"/>
            </a:pPr>
            <a:r>
              <a:rPr lang="en-US" sz="1200" b="0" i="0" u="none" strike="noStrike" cap="none">
                <a:solidFill>
                  <a:schemeClr val="dk1"/>
                </a:solidFill>
                <a:latin typeface="Calibri"/>
                <a:ea typeface="Calibri"/>
                <a:cs typeface="Calibri"/>
                <a:sym typeface="Calibri"/>
              </a:rPr>
              <a:t>In the interface, the initialised variable is constant. It is not allowed to change the value in the implementing class.</a:t>
            </a:r>
            <a:endParaRPr/>
          </a:p>
        </p:txBody>
      </p:sp>
      <p:sp>
        <p:nvSpPr>
          <p:cNvPr id="344" name="Google Shape;344;p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p4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b="1"/>
              <a:t>Trainer notes:</a:t>
            </a:r>
            <a:endParaRPr sz="1800" b="0" i="0" u="none" strike="noStrike" cap="none">
              <a:solidFill>
                <a:schemeClr val="dk1"/>
              </a:solidFill>
              <a:latin typeface="Calibri"/>
              <a:ea typeface="Calibri"/>
              <a:cs typeface="Calibri"/>
              <a:sym typeface="Calibri"/>
            </a:endParaRPr>
          </a:p>
          <a:p>
            <a:pPr marL="457200" marR="0" lvl="0" indent="-228600" algn="l" rtl="0">
              <a:lnSpc>
                <a:spcPct val="100000"/>
              </a:lnSpc>
              <a:spcBef>
                <a:spcPts val="0"/>
              </a:spcBef>
              <a:spcAft>
                <a:spcPts val="0"/>
              </a:spcAft>
              <a:buClr>
                <a:srgbClr val="000000"/>
              </a:buClr>
              <a:buSzPts val="1400"/>
              <a:buFont typeface="Arial"/>
              <a:buNone/>
            </a:pPr>
            <a:r>
              <a:rPr lang="en-US" sz="1200" b="0" i="0" u="none" strike="noStrike" cap="none">
                <a:solidFill>
                  <a:schemeClr val="dk1"/>
                </a:solidFill>
                <a:latin typeface="Calibri"/>
                <a:ea typeface="Calibri"/>
                <a:cs typeface="Calibri"/>
                <a:sym typeface="Calibri"/>
              </a:rPr>
              <a:t>Extend keyword helps to inherit an interface from another interface. </a:t>
            </a:r>
            <a:endParaRPr/>
          </a:p>
          <a:p>
            <a:pPr marL="457200" marR="0" lvl="0" indent="-228600" algn="l" rtl="0">
              <a:lnSpc>
                <a:spcPct val="100000"/>
              </a:lnSpc>
              <a:spcBef>
                <a:spcPts val="0"/>
              </a:spcBef>
              <a:spcAft>
                <a:spcPts val="0"/>
              </a:spcAft>
              <a:buClr>
                <a:srgbClr val="000000"/>
              </a:buClr>
              <a:buSzPts val="1400"/>
              <a:buFont typeface="Arial"/>
              <a:buNone/>
            </a:pPr>
            <a:r>
              <a:rPr lang="en-US" sz="1200" b="0" i="0" u="none" strike="noStrike" cap="none">
                <a:solidFill>
                  <a:schemeClr val="dk1"/>
                </a:solidFill>
                <a:latin typeface="Calibri"/>
                <a:ea typeface="Calibri"/>
                <a:cs typeface="Calibri"/>
                <a:sym typeface="Calibri"/>
              </a:rPr>
              <a:t>An interface can extend more than one interface however, we cannot extend more than one class. If a class implements an interface that inherits from another interface, it should provide implementation for all the methods.</a:t>
            </a:r>
            <a:endParaRPr/>
          </a:p>
          <a:p>
            <a:pPr marL="457200" marR="0" lvl="0" indent="-22860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486" name="Google Shape;486;p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3"/>
        <p:cNvGrpSpPr/>
        <p:nvPr/>
      </p:nvGrpSpPr>
      <p:grpSpPr>
        <a:xfrm>
          <a:off x="0" y="0"/>
          <a:ext cx="0" cy="0"/>
          <a:chOff x="0" y="0"/>
          <a:chExt cx="0" cy="0"/>
        </a:xfrm>
      </p:grpSpPr>
      <p:sp>
        <p:nvSpPr>
          <p:cNvPr id="504" name="Google Shape;504;p5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b="1"/>
              <a:t>Trainer notes:</a:t>
            </a:r>
            <a:endParaRPr/>
          </a:p>
          <a:p>
            <a:pPr marL="457200" marR="0" lvl="0" indent="-228600" algn="l" rtl="0">
              <a:lnSpc>
                <a:spcPct val="100000"/>
              </a:lnSpc>
              <a:spcBef>
                <a:spcPts val="0"/>
              </a:spcBef>
              <a:spcAft>
                <a:spcPts val="0"/>
              </a:spcAft>
              <a:buClr>
                <a:srgbClr val="000000"/>
              </a:buClr>
              <a:buSzPts val="1400"/>
              <a:buFont typeface="Arial"/>
              <a:buNone/>
            </a:pPr>
            <a:r>
              <a:rPr lang="en-US" sz="1800" b="0" i="0" u="none" strike="noStrike" cap="none">
                <a:solidFill>
                  <a:schemeClr val="dk1"/>
                </a:solidFill>
                <a:latin typeface="Calibri"/>
                <a:ea typeface="Calibri"/>
                <a:cs typeface="Calibri"/>
                <a:sym typeface="Calibri"/>
              </a:rPr>
              <a:t>It is crucial to note that if a class does not implement all the methods of the interface, it should be declared as abstract. </a:t>
            </a:r>
            <a:endParaRPr/>
          </a:p>
          <a:p>
            <a:pPr marL="457200" marR="0" lvl="0" indent="-228600" algn="l" rtl="0">
              <a:lnSpc>
                <a:spcPct val="100000"/>
              </a:lnSpc>
              <a:spcBef>
                <a:spcPts val="0"/>
              </a:spcBef>
              <a:spcAft>
                <a:spcPts val="0"/>
              </a:spcAft>
              <a:buClr>
                <a:srgbClr val="000000"/>
              </a:buClr>
              <a:buSzPts val="1400"/>
              <a:buFont typeface="Arial"/>
              <a:buNone/>
            </a:pPr>
            <a:r>
              <a:rPr lang="en-US" sz="1800" b="0" i="0" u="none" strike="noStrike" cap="none">
                <a:solidFill>
                  <a:schemeClr val="dk1"/>
                </a:solidFill>
                <a:latin typeface="Calibri"/>
                <a:ea typeface="Calibri"/>
                <a:cs typeface="Calibri"/>
                <a:sym typeface="Calibri"/>
              </a:rPr>
              <a:t> </a:t>
            </a:r>
            <a:endParaRPr/>
          </a:p>
          <a:p>
            <a:pPr marL="457200" marR="0" lvl="0" indent="-228600" algn="l" rtl="0">
              <a:lnSpc>
                <a:spcPct val="100000"/>
              </a:lnSpc>
              <a:spcBef>
                <a:spcPts val="0"/>
              </a:spcBef>
              <a:spcAft>
                <a:spcPts val="0"/>
              </a:spcAft>
              <a:buClr>
                <a:srgbClr val="000000"/>
              </a:buClr>
              <a:buSzPts val="1400"/>
              <a:buFont typeface="Arial"/>
              <a:buNone/>
            </a:pPr>
            <a:endParaRPr sz="1800" b="0" i="0" u="none" strike="noStrike" cap="none">
              <a:solidFill>
                <a:schemeClr val="dk1"/>
              </a:solidFill>
              <a:latin typeface="Calibri"/>
              <a:ea typeface="Calibri"/>
              <a:cs typeface="Calibri"/>
              <a:sym typeface="Calibri"/>
            </a:endParaRPr>
          </a:p>
          <a:p>
            <a:pPr marL="457200" marR="0" lvl="0" indent="-228600" algn="l" rtl="0">
              <a:lnSpc>
                <a:spcPct val="100000"/>
              </a:lnSpc>
              <a:spcBef>
                <a:spcPts val="0"/>
              </a:spcBef>
              <a:spcAft>
                <a:spcPts val="0"/>
              </a:spcAft>
              <a:buClr>
                <a:srgbClr val="000000"/>
              </a:buClr>
              <a:buSzPts val="1400"/>
              <a:buFont typeface="Arial"/>
              <a:buNone/>
            </a:pPr>
            <a:r>
              <a:rPr lang="en-US" sz="1800" b="0" i="0" u="none" strike="noStrike" cap="none">
                <a:solidFill>
                  <a:schemeClr val="dk1"/>
                </a:solidFill>
                <a:latin typeface="Calibri"/>
                <a:ea typeface="Calibri"/>
                <a:cs typeface="Calibri"/>
                <a:sym typeface="Calibri"/>
              </a:rPr>
              <a:t> </a:t>
            </a:r>
            <a:endParaRPr/>
          </a:p>
          <a:p>
            <a:pPr marL="457200" marR="0" lvl="0" indent="-228600" algn="l" rtl="0">
              <a:lnSpc>
                <a:spcPct val="100000"/>
              </a:lnSpc>
              <a:spcBef>
                <a:spcPts val="0"/>
              </a:spcBef>
              <a:spcAft>
                <a:spcPts val="0"/>
              </a:spcAft>
              <a:buClr>
                <a:srgbClr val="000000"/>
              </a:buClr>
              <a:buSzPts val="1400"/>
              <a:buFont typeface="Arial"/>
              <a:buNone/>
            </a:pPr>
            <a:endParaRPr sz="1800" b="0" i="0" u="none" strike="noStrike" cap="none">
              <a:solidFill>
                <a:schemeClr val="dk1"/>
              </a:solidFill>
              <a:latin typeface="Calibri"/>
              <a:ea typeface="Calibri"/>
              <a:cs typeface="Calibri"/>
              <a:sym typeface="Calibri"/>
            </a:endParaRPr>
          </a:p>
        </p:txBody>
      </p:sp>
      <p:sp>
        <p:nvSpPr>
          <p:cNvPr id="505" name="Google Shape;505;p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4"/>
        <p:cNvGrpSpPr/>
        <p:nvPr/>
      </p:nvGrpSpPr>
      <p:grpSpPr>
        <a:xfrm>
          <a:off x="0" y="0"/>
          <a:ext cx="0" cy="0"/>
          <a:chOff x="0" y="0"/>
          <a:chExt cx="0" cy="0"/>
        </a:xfrm>
      </p:grpSpPr>
      <p:sp>
        <p:nvSpPr>
          <p:cNvPr id="525" name="Google Shape;525;p5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b="1"/>
              <a:t>Trainer notes:</a:t>
            </a:r>
            <a:endParaRPr/>
          </a:p>
          <a:p>
            <a:pPr marL="457200" marR="0" lvl="0" indent="-228600" algn="l" rtl="0">
              <a:lnSpc>
                <a:spcPct val="100000"/>
              </a:lnSpc>
              <a:spcBef>
                <a:spcPts val="0"/>
              </a:spcBef>
              <a:spcAft>
                <a:spcPts val="0"/>
              </a:spcAft>
              <a:buClr>
                <a:srgbClr val="000000"/>
              </a:buClr>
              <a:buSzPts val="1400"/>
              <a:buFont typeface="Arial"/>
              <a:buNone/>
            </a:pPr>
            <a:r>
              <a:rPr lang="en-US" sz="1800" b="0" i="0" u="none" strike="noStrike" cap="none">
                <a:solidFill>
                  <a:schemeClr val="dk1"/>
                </a:solidFill>
                <a:latin typeface="Calibri"/>
                <a:ea typeface="Calibri"/>
                <a:cs typeface="Calibri"/>
                <a:sym typeface="Calibri"/>
              </a:rPr>
              <a:t>An interface can have another interface, also called nested interfaces.It can be declared as public, private or protected. </a:t>
            </a:r>
            <a:endParaRPr/>
          </a:p>
          <a:p>
            <a:pPr marL="457200" marR="0" lvl="0" indent="-228600" algn="l" rtl="0">
              <a:lnSpc>
                <a:spcPct val="100000"/>
              </a:lnSpc>
              <a:spcBef>
                <a:spcPts val="0"/>
              </a:spcBef>
              <a:spcAft>
                <a:spcPts val="0"/>
              </a:spcAft>
              <a:buClr>
                <a:srgbClr val="000000"/>
              </a:buClr>
              <a:buSzPts val="1400"/>
              <a:buFont typeface="Arial"/>
              <a:buNone/>
            </a:pPr>
            <a:r>
              <a:rPr lang="en-US" sz="1800" b="0" i="0" u="none" strike="noStrike" cap="none">
                <a:solidFill>
                  <a:schemeClr val="dk1"/>
                </a:solidFill>
                <a:latin typeface="Calibri"/>
                <a:ea typeface="Calibri"/>
                <a:cs typeface="Calibri"/>
                <a:sym typeface="Calibri"/>
              </a:rPr>
              <a:t> </a:t>
            </a:r>
            <a:endParaRPr/>
          </a:p>
          <a:p>
            <a:pPr marL="0" lvl="0" indent="0" algn="l" rtl="0">
              <a:lnSpc>
                <a:spcPct val="100000"/>
              </a:lnSpc>
              <a:spcBef>
                <a:spcPts val="0"/>
              </a:spcBef>
              <a:spcAft>
                <a:spcPts val="0"/>
              </a:spcAft>
              <a:buSzPts val="1400"/>
              <a:buNone/>
            </a:pPr>
            <a:endParaRPr sz="1800" b="0" i="0" u="none" strike="noStrike" cap="none">
              <a:solidFill>
                <a:schemeClr val="dk1"/>
              </a:solidFill>
              <a:latin typeface="Calibri"/>
              <a:ea typeface="Calibri"/>
              <a:cs typeface="Calibri"/>
              <a:sym typeface="Calibri"/>
            </a:endParaRPr>
          </a:p>
        </p:txBody>
      </p:sp>
      <p:sp>
        <p:nvSpPr>
          <p:cNvPr id="526" name="Google Shape;526;p5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7"/>
        <p:cNvGrpSpPr/>
        <p:nvPr/>
      </p:nvGrpSpPr>
      <p:grpSpPr>
        <a:xfrm>
          <a:off x="0" y="0"/>
          <a:ext cx="0" cy="0"/>
          <a:chOff x="0" y="0"/>
          <a:chExt cx="0" cy="0"/>
        </a:xfrm>
      </p:grpSpPr>
      <p:sp>
        <p:nvSpPr>
          <p:cNvPr id="538" name="Google Shape;538;p5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b="1"/>
              <a:t>Trainer notes:</a:t>
            </a:r>
            <a:endParaRPr/>
          </a:p>
          <a:p>
            <a:pPr marL="457200" marR="0" lvl="0" indent="-228600" algn="l" rtl="0">
              <a:lnSpc>
                <a:spcPct val="100000"/>
              </a:lnSpc>
              <a:spcBef>
                <a:spcPts val="0"/>
              </a:spcBef>
              <a:spcAft>
                <a:spcPts val="0"/>
              </a:spcAft>
              <a:buClr>
                <a:srgbClr val="000000"/>
              </a:buClr>
              <a:buSzPts val="1400"/>
              <a:buFont typeface="Arial"/>
              <a:buNone/>
            </a:pPr>
            <a:r>
              <a:rPr lang="en-US" sz="1800" b="0" i="0" u="none" strike="noStrike" cap="none">
                <a:solidFill>
                  <a:schemeClr val="dk1"/>
                </a:solidFill>
                <a:latin typeface="Calibri"/>
                <a:ea typeface="Calibri"/>
                <a:cs typeface="Calibri"/>
                <a:sym typeface="Calibri"/>
              </a:rPr>
              <a:t>An interface cannot be any object. They can be used to create object references.  A run time polymorphism is implemented using a superclass reference, and so interface helps to provide reference of super class that holds reference of sub-classes at run time and improves the functionality.</a:t>
            </a:r>
            <a:endParaRPr/>
          </a:p>
          <a:p>
            <a:pPr marL="457200" marR="0" lvl="0" indent="-228600" algn="l" rtl="0">
              <a:lnSpc>
                <a:spcPct val="100000"/>
              </a:lnSpc>
              <a:spcBef>
                <a:spcPts val="0"/>
              </a:spcBef>
              <a:spcAft>
                <a:spcPts val="0"/>
              </a:spcAft>
              <a:buClr>
                <a:srgbClr val="000000"/>
              </a:buClr>
              <a:buSzPts val="1400"/>
              <a:buFont typeface="Arial"/>
              <a:buNone/>
            </a:pPr>
            <a:endParaRPr sz="1800" b="0" i="0" u="none" strike="noStrike" cap="none">
              <a:solidFill>
                <a:schemeClr val="dk1"/>
              </a:solidFill>
              <a:latin typeface="Calibri"/>
              <a:ea typeface="Calibri"/>
              <a:cs typeface="Calibri"/>
              <a:sym typeface="Calibri"/>
            </a:endParaRPr>
          </a:p>
          <a:p>
            <a:pPr marL="0" lvl="0" indent="0" algn="l" rtl="0">
              <a:lnSpc>
                <a:spcPct val="100000"/>
              </a:lnSpc>
              <a:spcBef>
                <a:spcPts val="0"/>
              </a:spcBef>
              <a:spcAft>
                <a:spcPts val="0"/>
              </a:spcAft>
              <a:buSzPts val="1400"/>
              <a:buNone/>
            </a:pPr>
            <a:endParaRPr sz="1800" b="0" i="0" u="none" strike="noStrike" cap="none">
              <a:solidFill>
                <a:schemeClr val="dk1"/>
              </a:solidFill>
              <a:latin typeface="Calibri"/>
              <a:ea typeface="Calibri"/>
              <a:cs typeface="Calibri"/>
              <a:sym typeface="Calibri"/>
            </a:endParaRPr>
          </a:p>
        </p:txBody>
      </p:sp>
      <p:sp>
        <p:nvSpPr>
          <p:cNvPr id="539" name="Google Shape;539;p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Google Shape;560;p5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b="1"/>
              <a:t>Trainer notes:</a:t>
            </a:r>
            <a:endParaRPr/>
          </a:p>
          <a:p>
            <a:pPr marL="457200" marR="0" lvl="0" indent="-228600" algn="l" rtl="0">
              <a:lnSpc>
                <a:spcPct val="100000"/>
              </a:lnSpc>
              <a:spcBef>
                <a:spcPts val="0"/>
              </a:spcBef>
              <a:spcAft>
                <a:spcPts val="0"/>
              </a:spcAft>
              <a:buClr>
                <a:srgbClr val="000000"/>
              </a:buClr>
              <a:buSzPts val="1400"/>
              <a:buFont typeface="Arial"/>
              <a:buNone/>
            </a:pPr>
            <a:r>
              <a:rPr lang="en-US" sz="1800" b="0" i="0" u="none" strike="noStrike" cap="none">
                <a:solidFill>
                  <a:schemeClr val="dk1"/>
                </a:solidFill>
                <a:latin typeface="Calibri"/>
                <a:ea typeface="Calibri"/>
                <a:cs typeface="Calibri"/>
                <a:sym typeface="Calibri"/>
              </a:rPr>
              <a:t>Observe how at run time the reference is changed and the appropriate method is called.</a:t>
            </a:r>
            <a:endParaRPr/>
          </a:p>
          <a:p>
            <a:pPr marL="457200" marR="0" lvl="0" indent="-228600" algn="l" rtl="0">
              <a:lnSpc>
                <a:spcPct val="100000"/>
              </a:lnSpc>
              <a:spcBef>
                <a:spcPts val="0"/>
              </a:spcBef>
              <a:spcAft>
                <a:spcPts val="0"/>
              </a:spcAft>
              <a:buClr>
                <a:srgbClr val="000000"/>
              </a:buClr>
              <a:buSzPts val="1400"/>
              <a:buFont typeface="Arial"/>
              <a:buNone/>
            </a:pPr>
            <a:r>
              <a:rPr lang="en-US" sz="1800" b="0" i="0" u="none" strike="noStrike" cap="none">
                <a:solidFill>
                  <a:schemeClr val="dk1"/>
                </a:solidFill>
                <a:latin typeface="Calibri"/>
                <a:ea typeface="Calibri"/>
                <a:cs typeface="Calibri"/>
                <a:sym typeface="Calibri"/>
              </a:rPr>
              <a:t> </a:t>
            </a:r>
            <a:endParaRPr/>
          </a:p>
        </p:txBody>
      </p:sp>
      <p:sp>
        <p:nvSpPr>
          <p:cNvPr id="561" name="Google Shape;561;p5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8"/>
        <p:cNvGrpSpPr/>
        <p:nvPr/>
      </p:nvGrpSpPr>
      <p:grpSpPr>
        <a:xfrm>
          <a:off x="0" y="0"/>
          <a:ext cx="0" cy="0"/>
          <a:chOff x="0" y="0"/>
          <a:chExt cx="0" cy="0"/>
        </a:xfrm>
      </p:grpSpPr>
      <p:sp>
        <p:nvSpPr>
          <p:cNvPr id="579" name="Google Shape;579;g226daaaad22_0_9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80" name="Google Shape;580;g226daaaad22_0_9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4"/>
        <p:cNvGrpSpPr/>
        <p:nvPr/>
      </p:nvGrpSpPr>
      <p:grpSpPr>
        <a:xfrm>
          <a:off x="0" y="0"/>
          <a:ext cx="0" cy="0"/>
          <a:chOff x="0" y="0"/>
          <a:chExt cx="0" cy="0"/>
        </a:xfrm>
      </p:grpSpPr>
      <p:sp>
        <p:nvSpPr>
          <p:cNvPr id="585" name="Google Shape;585;g226daaaad22_0_9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SzPts val="1400"/>
              <a:buNone/>
            </a:pPr>
            <a:endParaRPr b="0" i="0">
              <a:solidFill>
                <a:srgbClr val="51565E"/>
              </a:solidFill>
              <a:latin typeface="Roboto"/>
              <a:ea typeface="Roboto"/>
              <a:cs typeface="Roboto"/>
              <a:sym typeface="Roboto"/>
            </a:endParaRPr>
          </a:p>
        </p:txBody>
      </p:sp>
      <p:sp>
        <p:nvSpPr>
          <p:cNvPr id="586" name="Google Shape;586;g226daaaad22_0_9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1"/>
        <p:cNvGrpSpPr/>
        <p:nvPr/>
      </p:nvGrpSpPr>
      <p:grpSpPr>
        <a:xfrm>
          <a:off x="0" y="0"/>
          <a:ext cx="0" cy="0"/>
          <a:chOff x="0" y="0"/>
          <a:chExt cx="0" cy="0"/>
        </a:xfrm>
      </p:grpSpPr>
      <p:sp>
        <p:nvSpPr>
          <p:cNvPr id="592" name="Google Shape;592;g226daaaad22_0_18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93" name="Google Shape;593;g226daaaad22_0_18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7"/>
        <p:cNvGrpSpPr/>
        <p:nvPr/>
      </p:nvGrpSpPr>
      <p:grpSpPr>
        <a:xfrm>
          <a:off x="0" y="0"/>
          <a:ext cx="0" cy="0"/>
          <a:chOff x="0" y="0"/>
          <a:chExt cx="0" cy="0"/>
        </a:xfrm>
      </p:grpSpPr>
      <p:sp>
        <p:nvSpPr>
          <p:cNvPr id="598" name="Google Shape;598;g226daaaad22_0_19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SzPts val="1400"/>
              <a:buNone/>
            </a:pPr>
            <a:endParaRPr b="0" i="0">
              <a:solidFill>
                <a:srgbClr val="51565E"/>
              </a:solidFill>
              <a:latin typeface="Roboto"/>
              <a:ea typeface="Roboto"/>
              <a:cs typeface="Roboto"/>
              <a:sym typeface="Roboto"/>
            </a:endParaRPr>
          </a:p>
        </p:txBody>
      </p:sp>
      <p:sp>
        <p:nvSpPr>
          <p:cNvPr id="599" name="Google Shape;599;g226daaaad22_0_19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p4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57" name="Google Shape;257;p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4"/>
        <p:cNvGrpSpPr/>
        <p:nvPr/>
      </p:nvGrpSpPr>
      <p:grpSpPr>
        <a:xfrm>
          <a:off x="0" y="0"/>
          <a:ext cx="0" cy="0"/>
          <a:chOff x="0" y="0"/>
          <a:chExt cx="0" cy="0"/>
        </a:xfrm>
      </p:grpSpPr>
      <p:sp>
        <p:nvSpPr>
          <p:cNvPr id="605" name="Google Shape;605;g226daaaad22_0_27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06" name="Google Shape;606;g226daaaad22_0_27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0"/>
        <p:cNvGrpSpPr/>
        <p:nvPr/>
      </p:nvGrpSpPr>
      <p:grpSpPr>
        <a:xfrm>
          <a:off x="0" y="0"/>
          <a:ext cx="0" cy="0"/>
          <a:chOff x="0" y="0"/>
          <a:chExt cx="0" cy="0"/>
        </a:xfrm>
      </p:grpSpPr>
      <p:sp>
        <p:nvSpPr>
          <p:cNvPr id="611" name="Google Shape;611;g226daaaad22_0_28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SzPts val="1400"/>
              <a:buNone/>
            </a:pPr>
            <a:endParaRPr b="0" i="0">
              <a:solidFill>
                <a:srgbClr val="51565E"/>
              </a:solidFill>
              <a:latin typeface="Roboto"/>
              <a:ea typeface="Roboto"/>
              <a:cs typeface="Roboto"/>
              <a:sym typeface="Roboto"/>
            </a:endParaRPr>
          </a:p>
        </p:txBody>
      </p:sp>
      <p:sp>
        <p:nvSpPr>
          <p:cNvPr id="612" name="Google Shape;612;g226daaaad22_0_28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7"/>
        <p:cNvGrpSpPr/>
        <p:nvPr/>
      </p:nvGrpSpPr>
      <p:grpSpPr>
        <a:xfrm>
          <a:off x="0" y="0"/>
          <a:ext cx="0" cy="0"/>
          <a:chOff x="0" y="0"/>
          <a:chExt cx="0" cy="0"/>
        </a:xfrm>
      </p:grpSpPr>
      <p:sp>
        <p:nvSpPr>
          <p:cNvPr id="618" name="Google Shape;618;p5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19" name="Google Shape;619;p5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
        <p:cNvGrpSpPr/>
        <p:nvPr/>
      </p:nvGrpSpPr>
      <p:grpSpPr>
        <a:xfrm>
          <a:off x="0" y="0"/>
          <a:ext cx="0" cy="0"/>
          <a:chOff x="0" y="0"/>
          <a:chExt cx="0" cy="0"/>
        </a:xfrm>
      </p:grpSpPr>
      <p:sp>
        <p:nvSpPr>
          <p:cNvPr id="623" name="Google Shape;623;p5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b="1"/>
              <a:t>Trainer notes:</a:t>
            </a:r>
            <a:endParaRPr/>
          </a:p>
          <a:p>
            <a:pPr marL="457200" marR="0" lvl="0" indent="-228600" algn="l" rtl="0">
              <a:lnSpc>
                <a:spcPct val="100000"/>
              </a:lnSpc>
              <a:spcBef>
                <a:spcPts val="0"/>
              </a:spcBef>
              <a:spcAft>
                <a:spcPts val="0"/>
              </a:spcAft>
              <a:buClr>
                <a:srgbClr val="000000"/>
              </a:buClr>
              <a:buSzPts val="1400"/>
              <a:buFont typeface="Arial"/>
              <a:buNone/>
            </a:pPr>
            <a:r>
              <a:rPr lang="en-US" sz="1200" b="0" i="0" u="none" strike="noStrike" cap="none">
                <a:solidFill>
                  <a:schemeClr val="dk1"/>
                </a:solidFill>
                <a:latin typeface="Calibri"/>
                <a:ea typeface="Calibri"/>
                <a:cs typeface="Calibri"/>
                <a:sym typeface="Calibri"/>
              </a:rPr>
              <a:t>A package is a mechanism that is used to group the similar types of interfaces, classes and sub-packages and provide access controls.  It helps to manage all the classes into a single unit. A Java package is a group of classes, interfaces, and sub-packages that are similar.  </a:t>
            </a:r>
            <a:endParaRPr/>
          </a:p>
          <a:p>
            <a:pPr marL="228600" lvl="0" indent="0" algn="l" rtl="0">
              <a:lnSpc>
                <a:spcPct val="100000"/>
              </a:lnSpc>
              <a:spcBef>
                <a:spcPts val="0"/>
              </a:spcBef>
              <a:spcAft>
                <a:spcPts val="0"/>
              </a:spcAft>
              <a:buSzPts val="1400"/>
              <a:buFont typeface="Arial"/>
              <a:buNone/>
            </a:pPr>
            <a:r>
              <a:rPr lang="en-US" sz="1200" b="0" i="0" u="none" strike="noStrike" cap="none">
                <a:solidFill>
                  <a:schemeClr val="dk1"/>
                </a:solidFill>
                <a:latin typeface="Calibri"/>
                <a:ea typeface="Calibri"/>
                <a:cs typeface="Calibri"/>
                <a:sym typeface="Calibri"/>
              </a:rPr>
              <a:t>Packages help to find a specific interface, get access and prevent naming collisions.</a:t>
            </a:r>
            <a:endParaRPr/>
          </a:p>
          <a:p>
            <a:pPr marL="228600" lvl="0" indent="0" algn="l" rtl="0">
              <a:lnSpc>
                <a:spcPct val="100000"/>
              </a:lnSpc>
              <a:spcBef>
                <a:spcPts val="0"/>
              </a:spcBef>
              <a:spcAft>
                <a:spcPts val="0"/>
              </a:spcAft>
              <a:buSzPts val="1400"/>
              <a:buFont typeface="Arial"/>
              <a:buNone/>
            </a:pPr>
            <a:endParaRPr sz="1200" b="0" i="0" u="none" strike="noStrike" cap="none">
              <a:solidFill>
                <a:schemeClr val="dk1"/>
              </a:solidFill>
              <a:latin typeface="Calibri"/>
              <a:ea typeface="Calibri"/>
              <a:cs typeface="Calibri"/>
              <a:sym typeface="Calibri"/>
            </a:endParaRPr>
          </a:p>
          <a:p>
            <a:pPr marL="457200" marR="0" lvl="0" indent="-22860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a:p>
            <a:pPr marL="0" lvl="0" indent="0" algn="l" rtl="0">
              <a:lnSpc>
                <a:spcPct val="100000"/>
              </a:lnSpc>
              <a:spcBef>
                <a:spcPts val="0"/>
              </a:spcBef>
              <a:spcAft>
                <a:spcPts val="0"/>
              </a:spcAft>
              <a:buSzPts val="1400"/>
              <a:buNone/>
            </a:pPr>
            <a:endParaRPr b="1"/>
          </a:p>
        </p:txBody>
      </p:sp>
      <p:sp>
        <p:nvSpPr>
          <p:cNvPr id="624" name="Google Shape;624;p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4"/>
        <p:cNvGrpSpPr/>
        <p:nvPr/>
      </p:nvGrpSpPr>
      <p:grpSpPr>
        <a:xfrm>
          <a:off x="0" y="0"/>
          <a:ext cx="0" cy="0"/>
          <a:chOff x="0" y="0"/>
          <a:chExt cx="0" cy="0"/>
        </a:xfrm>
      </p:grpSpPr>
      <p:sp>
        <p:nvSpPr>
          <p:cNvPr id="635" name="Google Shape;635;p6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b="1"/>
              <a:t>Trainer notes:</a:t>
            </a:r>
            <a:endParaRPr/>
          </a:p>
          <a:p>
            <a:pPr marL="457200" marR="0" lvl="0" indent="-228600" algn="l" rtl="0">
              <a:lnSpc>
                <a:spcPct val="100000"/>
              </a:lnSpc>
              <a:spcBef>
                <a:spcPts val="0"/>
              </a:spcBef>
              <a:spcAft>
                <a:spcPts val="0"/>
              </a:spcAft>
              <a:buClr>
                <a:srgbClr val="000000"/>
              </a:buClr>
              <a:buSzPts val="1400"/>
              <a:buFont typeface="Arial"/>
              <a:buNone/>
            </a:pPr>
            <a:r>
              <a:rPr lang="en-US" sz="1200" b="0" i="0" u="none" strike="noStrike" cap="none">
                <a:solidFill>
                  <a:schemeClr val="dk1"/>
                </a:solidFill>
                <a:latin typeface="Calibri"/>
                <a:ea typeface="Calibri"/>
                <a:cs typeface="Calibri"/>
                <a:sym typeface="Calibri"/>
              </a:rPr>
              <a:t>Java offers two types of packages:</a:t>
            </a:r>
            <a:endParaRPr/>
          </a:p>
          <a:p>
            <a:pPr marL="457200" marR="0" lvl="0" indent="-228600" algn="l" rtl="0">
              <a:lnSpc>
                <a:spcPct val="100000"/>
              </a:lnSpc>
              <a:spcBef>
                <a:spcPts val="0"/>
              </a:spcBef>
              <a:spcAft>
                <a:spcPts val="0"/>
              </a:spcAft>
              <a:buClr>
                <a:srgbClr val="000000"/>
              </a:buClr>
              <a:buSzPts val="1400"/>
              <a:buFont typeface="Arial"/>
              <a:buNone/>
            </a:pPr>
            <a:r>
              <a:rPr lang="en-US" sz="1200" b="0" i="0" u="none" strike="noStrike" cap="none">
                <a:solidFill>
                  <a:schemeClr val="dk1"/>
                </a:solidFill>
                <a:latin typeface="Calibri"/>
                <a:ea typeface="Calibri"/>
                <a:cs typeface="Calibri"/>
                <a:sym typeface="Calibri"/>
              </a:rPr>
              <a:t> </a:t>
            </a:r>
            <a:endParaRPr/>
          </a:p>
          <a:p>
            <a:pPr marL="457200" lvl="0" indent="-228600" algn="l" rtl="0">
              <a:lnSpc>
                <a:spcPct val="100000"/>
              </a:lnSpc>
              <a:spcBef>
                <a:spcPts val="0"/>
              </a:spcBef>
              <a:spcAft>
                <a:spcPts val="0"/>
              </a:spcAft>
              <a:buSzPts val="1400"/>
              <a:buFont typeface="Arial"/>
              <a:buChar char="•"/>
            </a:pPr>
            <a:r>
              <a:rPr lang="en-US" sz="1200" b="0" i="0" u="none" strike="noStrike" cap="none">
                <a:solidFill>
                  <a:schemeClr val="dk1"/>
                </a:solidFill>
                <a:latin typeface="Calibri"/>
                <a:ea typeface="Calibri"/>
                <a:cs typeface="Calibri"/>
                <a:sym typeface="Calibri"/>
              </a:rPr>
              <a:t>Built-in packages where classes are grouped according to their functionalities and User defined packages created by users to group their classes.</a:t>
            </a:r>
            <a:endParaRPr/>
          </a:p>
          <a:p>
            <a:pPr marL="457200" marR="0" lvl="0" indent="-228600" algn="l" rtl="0">
              <a:lnSpc>
                <a:spcPct val="100000"/>
              </a:lnSpc>
              <a:spcBef>
                <a:spcPts val="0"/>
              </a:spcBef>
              <a:spcAft>
                <a:spcPts val="0"/>
              </a:spcAft>
              <a:buClr>
                <a:srgbClr val="000000"/>
              </a:buClr>
              <a:buSzPts val="1400"/>
              <a:buFont typeface="Arial"/>
              <a:buNone/>
            </a:pPr>
            <a:r>
              <a:rPr lang="en-US" sz="1200" b="0" i="0" u="none" strike="noStrike" cap="none">
                <a:solidFill>
                  <a:schemeClr val="dk1"/>
                </a:solidFill>
                <a:latin typeface="Calibri"/>
                <a:ea typeface="Calibri"/>
                <a:cs typeface="Calibri"/>
                <a:sym typeface="Calibri"/>
              </a:rPr>
              <a:t> </a:t>
            </a:r>
            <a:endParaRPr/>
          </a:p>
          <a:p>
            <a:pPr marL="457200" marR="0" lvl="0" indent="-228600" algn="l" rtl="0">
              <a:lnSpc>
                <a:spcPct val="100000"/>
              </a:lnSpc>
              <a:spcBef>
                <a:spcPts val="0"/>
              </a:spcBef>
              <a:spcAft>
                <a:spcPts val="0"/>
              </a:spcAft>
              <a:buClr>
                <a:srgbClr val="000000"/>
              </a:buClr>
              <a:buSzPts val="1400"/>
              <a:buFont typeface="Arial"/>
              <a:buNone/>
            </a:pPr>
            <a:r>
              <a:rPr lang="en-US" sz="1200" b="0" i="0" u="none" strike="noStrike" cap="none">
                <a:solidFill>
                  <a:schemeClr val="dk1"/>
                </a:solidFill>
                <a:latin typeface="Calibri"/>
                <a:ea typeface="Calibri"/>
                <a:cs typeface="Calibri"/>
                <a:sym typeface="Calibri"/>
              </a:rPr>
              <a:t> </a:t>
            </a:r>
            <a:endParaRPr b="1"/>
          </a:p>
        </p:txBody>
      </p:sp>
      <p:sp>
        <p:nvSpPr>
          <p:cNvPr id="636" name="Google Shape;636;p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9"/>
        <p:cNvGrpSpPr/>
        <p:nvPr/>
      </p:nvGrpSpPr>
      <p:grpSpPr>
        <a:xfrm>
          <a:off x="0" y="0"/>
          <a:ext cx="0" cy="0"/>
          <a:chOff x="0" y="0"/>
          <a:chExt cx="0" cy="0"/>
        </a:xfrm>
      </p:grpSpPr>
      <p:sp>
        <p:nvSpPr>
          <p:cNvPr id="650" name="Google Shape;650;p6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b="1"/>
              <a:t>Trainer notes:</a:t>
            </a:r>
            <a:endParaRPr/>
          </a:p>
          <a:p>
            <a:pPr marL="457200" marR="0" lvl="0" indent="-228600" algn="l" rtl="0">
              <a:lnSpc>
                <a:spcPct val="100000"/>
              </a:lnSpc>
              <a:spcBef>
                <a:spcPts val="0"/>
              </a:spcBef>
              <a:spcAft>
                <a:spcPts val="0"/>
              </a:spcAft>
              <a:buClr>
                <a:srgbClr val="000000"/>
              </a:buClr>
              <a:buSzPts val="1400"/>
              <a:buFont typeface="Arial"/>
              <a:buNone/>
            </a:pPr>
            <a:r>
              <a:rPr lang="en-US" sz="1200" b="0" i="0" u="none" strike="noStrike" cap="none">
                <a:solidFill>
                  <a:schemeClr val="dk1"/>
                </a:solidFill>
                <a:latin typeface="Calibri"/>
                <a:ea typeface="Calibri"/>
                <a:cs typeface="Calibri"/>
                <a:sym typeface="Calibri"/>
              </a:rPr>
              <a:t>A package can be created by classes and interfaces, using the keyword package. </a:t>
            </a:r>
            <a:endParaRPr/>
          </a:p>
        </p:txBody>
      </p:sp>
      <p:sp>
        <p:nvSpPr>
          <p:cNvPr id="651" name="Google Shape;651;p6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9"/>
        <p:cNvGrpSpPr/>
        <p:nvPr/>
      </p:nvGrpSpPr>
      <p:grpSpPr>
        <a:xfrm>
          <a:off x="0" y="0"/>
          <a:ext cx="0" cy="0"/>
          <a:chOff x="0" y="0"/>
          <a:chExt cx="0" cy="0"/>
        </a:xfrm>
      </p:grpSpPr>
      <p:sp>
        <p:nvSpPr>
          <p:cNvPr id="670" name="Google Shape;670;p6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b="1"/>
              <a:t>Trainer notes:</a:t>
            </a:r>
            <a:endParaRPr/>
          </a:p>
          <a:p>
            <a:pPr marL="457200" marR="0" lvl="0" indent="-228600" algn="l" rtl="0">
              <a:lnSpc>
                <a:spcPct val="100000"/>
              </a:lnSpc>
              <a:spcBef>
                <a:spcPts val="0"/>
              </a:spcBef>
              <a:spcAft>
                <a:spcPts val="0"/>
              </a:spcAft>
              <a:buClr>
                <a:srgbClr val="000000"/>
              </a:buClr>
              <a:buSzPts val="1400"/>
              <a:buFont typeface="Arial"/>
              <a:buNone/>
            </a:pPr>
            <a:r>
              <a:rPr lang="en-US" sz="1200" b="0" i="0" u="none" strike="noStrike" cap="none">
                <a:solidFill>
                  <a:schemeClr val="dk1"/>
                </a:solidFill>
                <a:latin typeface="Calibri"/>
                <a:ea typeface="Calibri"/>
                <a:cs typeface="Calibri"/>
                <a:sym typeface="Calibri"/>
              </a:rPr>
              <a:t>There exists a hierarchy in Java packages where a sub-package resides inside another package. In this scenario the package name is separated by a ‘.’ </a:t>
            </a:r>
            <a:endParaRPr/>
          </a:p>
        </p:txBody>
      </p:sp>
      <p:sp>
        <p:nvSpPr>
          <p:cNvPr id="671" name="Google Shape;671;p6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8"/>
        <p:cNvGrpSpPr/>
        <p:nvPr/>
      </p:nvGrpSpPr>
      <p:grpSpPr>
        <a:xfrm>
          <a:off x="0" y="0"/>
          <a:ext cx="0" cy="0"/>
          <a:chOff x="0" y="0"/>
          <a:chExt cx="0" cy="0"/>
        </a:xfrm>
      </p:grpSpPr>
      <p:sp>
        <p:nvSpPr>
          <p:cNvPr id="689" name="Google Shape;689;p6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b="1"/>
              <a:t>Trainer notes:</a:t>
            </a:r>
            <a:endParaRPr/>
          </a:p>
          <a:p>
            <a:pPr marL="457200" marR="0" lvl="0" indent="-228600" algn="l" rtl="0">
              <a:lnSpc>
                <a:spcPct val="100000"/>
              </a:lnSpc>
              <a:spcBef>
                <a:spcPts val="0"/>
              </a:spcBef>
              <a:spcAft>
                <a:spcPts val="0"/>
              </a:spcAft>
              <a:buClr>
                <a:srgbClr val="000000"/>
              </a:buClr>
              <a:buSzPts val="1400"/>
              <a:buFont typeface="Arial"/>
              <a:buNone/>
            </a:pPr>
            <a:r>
              <a:rPr lang="en-US" sz="1200" b="0" i="0" u="none" strike="noStrike" cap="none">
                <a:solidFill>
                  <a:schemeClr val="dk1"/>
                </a:solidFill>
                <a:latin typeface="Calibri"/>
                <a:ea typeface="Calibri"/>
                <a:cs typeface="Calibri"/>
                <a:sym typeface="Calibri"/>
              </a:rPr>
              <a:t> Now let’s see how to Import packages in Java: </a:t>
            </a:r>
            <a:endParaRPr/>
          </a:p>
          <a:p>
            <a:pPr marL="457200" marR="0" lvl="0" indent="-228600" algn="l" rtl="0">
              <a:lnSpc>
                <a:spcPct val="100000"/>
              </a:lnSpc>
              <a:spcBef>
                <a:spcPts val="0"/>
              </a:spcBef>
              <a:spcAft>
                <a:spcPts val="0"/>
              </a:spcAft>
              <a:buClr>
                <a:srgbClr val="000000"/>
              </a:buClr>
              <a:buSzPts val="1400"/>
              <a:buFont typeface="Arial"/>
              <a:buNone/>
            </a:pPr>
            <a:r>
              <a:rPr lang="en-US" sz="1200" b="0" i="0" u="none" strike="noStrike" cap="none">
                <a:solidFill>
                  <a:schemeClr val="dk1"/>
                </a:solidFill>
                <a:latin typeface="Calibri"/>
                <a:ea typeface="Calibri"/>
                <a:cs typeface="Calibri"/>
                <a:sym typeface="Calibri"/>
              </a:rPr>
              <a:t>Packages are useful to group sets of related classes and interfaces, but in some cases there can be a need to use classes/interfaces from one package in another package.</a:t>
            </a:r>
            <a:endParaRPr/>
          </a:p>
          <a:p>
            <a:pPr marL="457200" marR="0" lvl="0" indent="-228600" algn="l" rtl="0">
              <a:lnSpc>
                <a:spcPct val="100000"/>
              </a:lnSpc>
              <a:spcBef>
                <a:spcPts val="0"/>
              </a:spcBef>
              <a:spcAft>
                <a:spcPts val="0"/>
              </a:spcAft>
              <a:buClr>
                <a:srgbClr val="000000"/>
              </a:buClr>
              <a:buSzPts val="1400"/>
              <a:buFont typeface="Arial"/>
              <a:buNone/>
            </a:pPr>
            <a:r>
              <a:rPr lang="en-US" sz="1200" b="0" i="0" u="none" strike="noStrike" cap="none">
                <a:solidFill>
                  <a:schemeClr val="dk1"/>
                </a:solidFill>
                <a:latin typeface="Calibri"/>
                <a:ea typeface="Calibri"/>
                <a:cs typeface="Calibri"/>
                <a:sym typeface="Calibri"/>
              </a:rPr>
              <a:t> To access classes in the package, use a fully qualified name, that is, class name along with the package name. e.g package_1.package_2.class_name.</a:t>
            </a:r>
            <a:endParaRPr/>
          </a:p>
          <a:p>
            <a:pPr marL="457200" marR="0" lvl="0" indent="-228600" algn="l" rtl="0">
              <a:lnSpc>
                <a:spcPct val="100000"/>
              </a:lnSpc>
              <a:spcBef>
                <a:spcPts val="0"/>
              </a:spcBef>
              <a:spcAft>
                <a:spcPts val="0"/>
              </a:spcAft>
              <a:buClr>
                <a:srgbClr val="000000"/>
              </a:buClr>
              <a:buSzPts val="1400"/>
              <a:buFont typeface="Arial"/>
              <a:buNone/>
            </a:pPr>
            <a:r>
              <a:rPr lang="en-US" sz="1200" b="0" i="0" u="none" strike="noStrike" cap="none">
                <a:solidFill>
                  <a:schemeClr val="dk1"/>
                </a:solidFill>
                <a:latin typeface="Calibri"/>
                <a:ea typeface="Calibri"/>
                <a:cs typeface="Calibri"/>
                <a:sym typeface="Calibri"/>
              </a:rPr>
              <a:t>Java contains import statements that help to make a class or whole package visible.  Remember that in a Java file, import statements should be written directly after the package statement.</a:t>
            </a:r>
            <a:endParaRPr/>
          </a:p>
          <a:p>
            <a:pPr marL="457200" marR="0" lvl="0" indent="-22860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a:p>
            <a:pPr marL="457200" marR="0" lvl="0" indent="-22860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690" name="Google Shape;690;p6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3"/>
        <p:cNvGrpSpPr/>
        <p:nvPr/>
      </p:nvGrpSpPr>
      <p:grpSpPr>
        <a:xfrm>
          <a:off x="0" y="0"/>
          <a:ext cx="0" cy="0"/>
          <a:chOff x="0" y="0"/>
          <a:chExt cx="0" cy="0"/>
        </a:xfrm>
      </p:grpSpPr>
      <p:sp>
        <p:nvSpPr>
          <p:cNvPr id="704" name="Google Shape;704;p6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b="1"/>
              <a:t>Trainer notes:</a:t>
            </a:r>
            <a:endParaRPr/>
          </a:p>
          <a:p>
            <a:pPr marL="457200" marR="0" lvl="0" indent="-228600" algn="l" rtl="0">
              <a:lnSpc>
                <a:spcPct val="100000"/>
              </a:lnSpc>
              <a:spcBef>
                <a:spcPts val="0"/>
              </a:spcBef>
              <a:spcAft>
                <a:spcPts val="0"/>
              </a:spcAft>
              <a:buClr>
                <a:srgbClr val="000000"/>
              </a:buClr>
              <a:buSzPts val="1400"/>
              <a:buFont typeface="Arial"/>
              <a:buNone/>
            </a:pPr>
            <a:r>
              <a:rPr lang="en-US" sz="1200">
                <a:solidFill>
                  <a:srgbClr val="404040"/>
                </a:solidFill>
                <a:latin typeface="Open Sans"/>
                <a:ea typeface="Open Sans"/>
                <a:cs typeface="Open Sans"/>
                <a:sym typeface="Open Sans"/>
              </a:rPr>
              <a:t>Use the list interface like Java.util in your class and use </a:t>
            </a:r>
            <a:r>
              <a:rPr lang="en-US" sz="1200">
                <a:solidFill>
                  <a:srgbClr val="3F3F3F"/>
                </a:solidFill>
                <a:latin typeface="Open Sans"/>
                <a:ea typeface="Open Sans"/>
                <a:cs typeface="Open Sans"/>
                <a:sym typeface="Open Sans"/>
              </a:rPr>
              <a:t>the import statements for importing classes from the package.</a:t>
            </a:r>
            <a:endParaRPr/>
          </a:p>
          <a:p>
            <a:pPr marL="457200" marR="0" lvl="0" indent="-22860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705" name="Google Shape;705;p6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4"/>
        <p:cNvGrpSpPr/>
        <p:nvPr/>
      </p:nvGrpSpPr>
      <p:grpSpPr>
        <a:xfrm>
          <a:off x="0" y="0"/>
          <a:ext cx="0" cy="0"/>
          <a:chOff x="0" y="0"/>
          <a:chExt cx="0" cy="0"/>
        </a:xfrm>
      </p:grpSpPr>
      <p:sp>
        <p:nvSpPr>
          <p:cNvPr id="725" name="Google Shape;725;p6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26" name="Google Shape;726;p6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p4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2" name="Google Shape;262;p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9"/>
        <p:cNvGrpSpPr/>
        <p:nvPr/>
      </p:nvGrpSpPr>
      <p:grpSpPr>
        <a:xfrm>
          <a:off x="0" y="0"/>
          <a:ext cx="0" cy="0"/>
          <a:chOff x="0" y="0"/>
          <a:chExt cx="0" cy="0"/>
        </a:xfrm>
      </p:grpSpPr>
      <p:sp>
        <p:nvSpPr>
          <p:cNvPr id="730" name="Google Shape;730;p6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b="1"/>
              <a:t>Trainer notes:</a:t>
            </a:r>
            <a:endParaRPr/>
          </a:p>
          <a:p>
            <a:pPr marL="457200" marR="0" lvl="0" indent="-228600" algn="l" rtl="0">
              <a:lnSpc>
                <a:spcPct val="100000"/>
              </a:lnSpc>
              <a:spcBef>
                <a:spcPts val="0"/>
              </a:spcBef>
              <a:spcAft>
                <a:spcPts val="0"/>
              </a:spcAft>
              <a:buClr>
                <a:srgbClr val="000000"/>
              </a:buClr>
              <a:buSzPts val="1400"/>
              <a:buFont typeface="Arial"/>
              <a:buNone/>
            </a:pPr>
            <a:r>
              <a:rPr lang="en-US">
                <a:solidFill>
                  <a:srgbClr val="404040"/>
                </a:solidFill>
              </a:rPr>
              <a:t>Access Modifiers are </a:t>
            </a:r>
            <a:r>
              <a:rPr lang="en-US" sz="1200" b="0" i="0" u="none" strike="noStrike" cap="none">
                <a:solidFill>
                  <a:schemeClr val="dk1"/>
                </a:solidFill>
                <a:latin typeface="Calibri"/>
                <a:ea typeface="Calibri"/>
                <a:cs typeface="Calibri"/>
                <a:sym typeface="Calibri"/>
              </a:rPr>
              <a:t>used to control the visibility of the members of the class (fields and methods) or the class. These are used to determine whether another class can use a particular field, call a particular method or create an object of any given class.</a:t>
            </a:r>
            <a:endParaRPr/>
          </a:p>
          <a:p>
            <a:pPr marL="457200" marR="0" lvl="0" indent="-22860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a:p>
            <a:pPr marL="457200" marR="0" lvl="0" indent="-228600" algn="l" rtl="0">
              <a:lnSpc>
                <a:spcPct val="100000"/>
              </a:lnSpc>
              <a:spcBef>
                <a:spcPts val="0"/>
              </a:spcBef>
              <a:spcAft>
                <a:spcPts val="0"/>
              </a:spcAft>
              <a:buClr>
                <a:srgbClr val="000000"/>
              </a:buClr>
              <a:buSzPts val="1400"/>
              <a:buFont typeface="Arial"/>
              <a:buNone/>
            </a:pPr>
            <a:r>
              <a:rPr lang="en-US" sz="1200" b="0" i="0" u="none" strike="noStrike" cap="none">
                <a:solidFill>
                  <a:schemeClr val="dk1"/>
                </a:solidFill>
                <a:latin typeface="Calibri"/>
                <a:ea typeface="Calibri"/>
                <a:cs typeface="Calibri"/>
                <a:sym typeface="Calibri"/>
              </a:rPr>
              <a:t>Java offers four access modifiers viz. </a:t>
            </a:r>
            <a:r>
              <a:rPr lang="en-US" sz="1200" b="1" i="0" u="none" strike="noStrike" cap="none">
                <a:solidFill>
                  <a:schemeClr val="dk1"/>
                </a:solidFill>
                <a:latin typeface="Calibri"/>
                <a:ea typeface="Calibri"/>
                <a:cs typeface="Calibri"/>
                <a:sym typeface="Calibri"/>
              </a:rPr>
              <a:t>Private,Default,Protected and Public</a:t>
            </a:r>
            <a:endParaRPr/>
          </a:p>
          <a:p>
            <a:pPr marL="457200" lvl="0" indent="-228600" algn="l" rtl="0">
              <a:lnSpc>
                <a:spcPct val="100000"/>
              </a:lnSpc>
              <a:spcBef>
                <a:spcPts val="0"/>
              </a:spcBef>
              <a:spcAft>
                <a:spcPts val="0"/>
              </a:spcAft>
              <a:buSzPts val="1400"/>
              <a:buNone/>
            </a:pPr>
            <a:r>
              <a:rPr lang="en-US" sz="1200" b="0" i="0" u="none" strike="noStrike" cap="none">
                <a:solidFill>
                  <a:schemeClr val="dk1"/>
                </a:solidFill>
                <a:latin typeface="Calibri"/>
                <a:ea typeface="Calibri"/>
                <a:cs typeface="Calibri"/>
                <a:sym typeface="Calibri"/>
              </a:rPr>
              <a:t> </a:t>
            </a:r>
            <a:endParaRPr/>
          </a:p>
          <a:p>
            <a:pPr marL="457200" marR="0" lvl="0" indent="-22860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a:p>
            <a:pPr marL="0" lvl="0" indent="0" algn="l" rtl="0">
              <a:lnSpc>
                <a:spcPct val="100000"/>
              </a:lnSpc>
              <a:spcBef>
                <a:spcPts val="0"/>
              </a:spcBef>
              <a:spcAft>
                <a:spcPts val="0"/>
              </a:spcAft>
              <a:buSzPts val="1400"/>
              <a:buNone/>
            </a:pPr>
            <a:endParaRPr b="1"/>
          </a:p>
        </p:txBody>
      </p:sp>
      <p:sp>
        <p:nvSpPr>
          <p:cNvPr id="731" name="Google Shape;731;p6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7"/>
        <p:cNvGrpSpPr/>
        <p:nvPr/>
      </p:nvGrpSpPr>
      <p:grpSpPr>
        <a:xfrm>
          <a:off x="0" y="0"/>
          <a:ext cx="0" cy="0"/>
          <a:chOff x="0" y="0"/>
          <a:chExt cx="0" cy="0"/>
        </a:xfrm>
      </p:grpSpPr>
      <p:sp>
        <p:nvSpPr>
          <p:cNvPr id="738" name="Google Shape;738;p6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b="1"/>
              <a:t>Trainer notes:</a:t>
            </a:r>
            <a:endParaRPr/>
          </a:p>
          <a:p>
            <a:pPr marL="0" marR="0" lvl="0" indent="0" algn="l" rtl="0">
              <a:lnSpc>
                <a:spcPct val="100000"/>
              </a:lnSpc>
              <a:spcBef>
                <a:spcPts val="0"/>
              </a:spcBef>
              <a:spcAft>
                <a:spcPts val="0"/>
              </a:spcAft>
              <a:buClr>
                <a:srgbClr val="000000"/>
              </a:buClr>
              <a:buSzPts val="1400"/>
              <a:buFont typeface="Arial"/>
              <a:buNone/>
            </a:pPr>
            <a:r>
              <a:rPr lang="en-US" sz="1200" b="1" i="0" u="none" strike="noStrike" cap="none">
                <a:solidFill>
                  <a:schemeClr val="dk1"/>
                </a:solidFill>
                <a:latin typeface="Calibri"/>
                <a:ea typeface="Calibri"/>
                <a:cs typeface="Calibri"/>
                <a:sym typeface="Calibri"/>
              </a:rPr>
              <a:t>Private:</a:t>
            </a:r>
            <a:r>
              <a:rPr lang="en-US" sz="1200" b="0" i="0" u="none" strike="noStrike" cap="none">
                <a:solidFill>
                  <a:schemeClr val="dk1"/>
                </a:solidFill>
                <a:latin typeface="Calibri"/>
                <a:ea typeface="Calibri"/>
                <a:cs typeface="Calibri"/>
                <a:sym typeface="Calibri"/>
              </a:rPr>
              <a:t> It indicates that the member can only be accessed in its own class.</a:t>
            </a:r>
            <a:endParaRPr/>
          </a:p>
          <a:p>
            <a:pPr marL="457200" marR="0" lvl="0" indent="-228600" algn="l" rtl="0">
              <a:lnSpc>
                <a:spcPct val="100000"/>
              </a:lnSpc>
              <a:spcBef>
                <a:spcPts val="0"/>
              </a:spcBef>
              <a:spcAft>
                <a:spcPts val="0"/>
              </a:spcAft>
              <a:buClr>
                <a:srgbClr val="000000"/>
              </a:buClr>
              <a:buSzPts val="1400"/>
              <a:buFont typeface="Arial"/>
              <a:buNone/>
            </a:pPr>
            <a:r>
              <a:rPr lang="en-US" sz="1200" b="0" i="0" u="none" strike="noStrike" cap="none">
                <a:solidFill>
                  <a:schemeClr val="dk1"/>
                </a:solidFill>
                <a:latin typeface="Calibri"/>
                <a:ea typeface="Calibri"/>
                <a:cs typeface="Calibri"/>
                <a:sym typeface="Calibri"/>
              </a:rPr>
              <a:t> </a:t>
            </a:r>
            <a:endParaRPr/>
          </a:p>
          <a:p>
            <a:pPr marL="457200" marR="0" lvl="0" indent="-22860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a:p>
            <a:pPr marL="457200" marR="0" lvl="0" indent="-228600" algn="l" rtl="0">
              <a:lnSpc>
                <a:spcPct val="100000"/>
              </a:lnSpc>
              <a:spcBef>
                <a:spcPts val="0"/>
              </a:spcBef>
              <a:spcAft>
                <a:spcPts val="0"/>
              </a:spcAft>
              <a:buClr>
                <a:srgbClr val="000000"/>
              </a:buClr>
              <a:buSzPts val="1400"/>
              <a:buFont typeface="Arial"/>
              <a:buNone/>
            </a:pPr>
            <a:r>
              <a:rPr lang="en-US" sz="1200" b="0" i="0" u="none" strike="noStrike" cap="none">
                <a:solidFill>
                  <a:schemeClr val="dk1"/>
                </a:solidFill>
                <a:latin typeface="Calibri"/>
                <a:ea typeface="Calibri"/>
                <a:cs typeface="Calibri"/>
                <a:sym typeface="Calibri"/>
              </a:rPr>
              <a:t>An instance of the class constructor, declared as private can not be created.</a:t>
            </a:r>
            <a:endParaRPr b="1"/>
          </a:p>
        </p:txBody>
      </p:sp>
      <p:sp>
        <p:nvSpPr>
          <p:cNvPr id="739" name="Google Shape;739;p6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8"/>
        <p:cNvGrpSpPr/>
        <p:nvPr/>
      </p:nvGrpSpPr>
      <p:grpSpPr>
        <a:xfrm>
          <a:off x="0" y="0"/>
          <a:ext cx="0" cy="0"/>
          <a:chOff x="0" y="0"/>
          <a:chExt cx="0" cy="0"/>
        </a:xfrm>
      </p:grpSpPr>
      <p:sp>
        <p:nvSpPr>
          <p:cNvPr id="759" name="Google Shape;759;p6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b="1"/>
              <a:t>Trainer notes:</a:t>
            </a:r>
            <a:endParaRPr/>
          </a:p>
          <a:p>
            <a:pPr marL="0" marR="0" lvl="0" indent="0" algn="l" rtl="0">
              <a:lnSpc>
                <a:spcPct val="100000"/>
              </a:lnSpc>
              <a:spcBef>
                <a:spcPts val="0"/>
              </a:spcBef>
              <a:spcAft>
                <a:spcPts val="0"/>
              </a:spcAft>
              <a:buClr>
                <a:srgbClr val="000000"/>
              </a:buClr>
              <a:buSzPts val="1400"/>
              <a:buFont typeface="Arial"/>
              <a:buNone/>
            </a:pPr>
            <a:r>
              <a:rPr lang="en-US" sz="1200" b="1" i="0" u="none" strike="noStrike" cap="none">
                <a:solidFill>
                  <a:schemeClr val="dk1"/>
                </a:solidFill>
                <a:latin typeface="Calibri"/>
                <a:ea typeface="Calibri"/>
                <a:cs typeface="Calibri"/>
                <a:sym typeface="Calibri"/>
              </a:rPr>
              <a:t>Default:</a:t>
            </a:r>
            <a:r>
              <a:rPr lang="en-US" sz="1200" b="0" i="0" u="none" strike="noStrike" cap="none">
                <a:solidFill>
                  <a:schemeClr val="dk1"/>
                </a:solidFill>
                <a:latin typeface="Calibri"/>
                <a:ea typeface="Calibri"/>
                <a:cs typeface="Calibri"/>
                <a:sym typeface="Calibri"/>
              </a:rPr>
              <a:t> if nothing is used , the member is visible only within its own package. It can’t be accessed outside the package. It has more accessibility than private and also has more restrictions than public and protected.</a:t>
            </a:r>
            <a:endParaRPr/>
          </a:p>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760" name="Google Shape;760;p6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4"/>
        <p:cNvGrpSpPr/>
        <p:nvPr/>
      </p:nvGrpSpPr>
      <p:grpSpPr>
        <a:xfrm>
          <a:off x="0" y="0"/>
          <a:ext cx="0" cy="0"/>
          <a:chOff x="0" y="0"/>
          <a:chExt cx="0" cy="0"/>
        </a:xfrm>
      </p:grpSpPr>
      <p:sp>
        <p:nvSpPr>
          <p:cNvPr id="775" name="Google Shape;775;p6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b="1"/>
              <a:t>Trainer notes:</a:t>
            </a:r>
            <a:endParaRPr/>
          </a:p>
          <a:p>
            <a:pPr marL="457200" marR="0" lvl="0" indent="-228600" algn="l" rtl="0">
              <a:lnSpc>
                <a:spcPct val="100000"/>
              </a:lnSpc>
              <a:spcBef>
                <a:spcPts val="0"/>
              </a:spcBef>
              <a:spcAft>
                <a:spcPts val="0"/>
              </a:spcAft>
              <a:buClr>
                <a:srgbClr val="000000"/>
              </a:buClr>
              <a:buSzPts val="1400"/>
              <a:buFont typeface="Arial"/>
              <a:buNone/>
            </a:pPr>
            <a:r>
              <a:rPr lang="en-US" sz="1200" b="1" i="0" u="none" strike="noStrike" cap="none">
                <a:solidFill>
                  <a:schemeClr val="dk1"/>
                </a:solidFill>
                <a:latin typeface="Calibri"/>
                <a:ea typeface="Calibri"/>
                <a:cs typeface="Calibri"/>
                <a:sym typeface="Calibri"/>
              </a:rPr>
              <a:t>Protected</a:t>
            </a:r>
            <a:r>
              <a:rPr lang="en-US" sz="1200" b="0" i="0" u="none" strike="noStrike" cap="none">
                <a:solidFill>
                  <a:schemeClr val="dk1"/>
                </a:solidFill>
                <a:latin typeface="Calibri"/>
                <a:ea typeface="Calibri"/>
                <a:cs typeface="Calibri"/>
                <a:sym typeface="Calibri"/>
              </a:rPr>
              <a:t> access modifiers are accessible within the package and also from outside the package but only with the help of inheritance.</a:t>
            </a:r>
            <a:endParaRPr/>
          </a:p>
          <a:p>
            <a:pPr marL="457200" marR="0" lvl="0" indent="-228600" algn="l" rtl="0">
              <a:lnSpc>
                <a:spcPct val="100000"/>
              </a:lnSpc>
              <a:spcBef>
                <a:spcPts val="0"/>
              </a:spcBef>
              <a:spcAft>
                <a:spcPts val="0"/>
              </a:spcAft>
              <a:buClr>
                <a:srgbClr val="000000"/>
              </a:buClr>
              <a:buSzPts val="1400"/>
              <a:buFont typeface="Arial"/>
              <a:buNone/>
            </a:pPr>
            <a:r>
              <a:rPr lang="en-US" sz="1200" b="0" i="0" u="none" strike="noStrike" cap="none">
                <a:solidFill>
                  <a:schemeClr val="dk1"/>
                </a:solidFill>
                <a:latin typeface="Calibri"/>
                <a:ea typeface="Calibri"/>
                <a:cs typeface="Calibri"/>
                <a:sym typeface="Calibri"/>
              </a:rPr>
              <a:t>This modifier can only be applied on method, data member and constructor. It cannot be applied to the class. </a:t>
            </a:r>
            <a:endParaRPr/>
          </a:p>
          <a:p>
            <a:pPr marL="457200" marR="0" lvl="0" indent="-22860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a:p>
            <a:pPr marL="457200" marR="0" lvl="0" indent="-228600" algn="l" rtl="0">
              <a:lnSpc>
                <a:spcPct val="100000"/>
              </a:lnSpc>
              <a:spcBef>
                <a:spcPts val="0"/>
              </a:spcBef>
              <a:spcAft>
                <a:spcPts val="0"/>
              </a:spcAft>
              <a:buClr>
                <a:srgbClr val="000000"/>
              </a:buClr>
              <a:buSzPts val="1400"/>
              <a:buFont typeface="Arial"/>
              <a:buNone/>
            </a:pPr>
            <a:r>
              <a:rPr lang="en-US" sz="1200" b="0" i="0" u="none" strike="noStrike" cap="none">
                <a:solidFill>
                  <a:schemeClr val="dk1"/>
                </a:solidFill>
                <a:latin typeface="Calibri"/>
                <a:ea typeface="Calibri"/>
                <a:cs typeface="Calibri"/>
                <a:sym typeface="Calibri"/>
              </a:rPr>
              <a:t>Let’s understand with an example:</a:t>
            </a:r>
            <a:endParaRPr/>
          </a:p>
          <a:p>
            <a:pPr marL="457200" marR="0" lvl="0" indent="-228600" algn="l" rtl="0">
              <a:lnSpc>
                <a:spcPct val="100000"/>
              </a:lnSpc>
              <a:spcBef>
                <a:spcPts val="0"/>
              </a:spcBef>
              <a:spcAft>
                <a:spcPts val="0"/>
              </a:spcAft>
              <a:buClr>
                <a:srgbClr val="000000"/>
              </a:buClr>
              <a:buSzPts val="1400"/>
              <a:buFont typeface="Arial"/>
              <a:buNone/>
            </a:pPr>
            <a:r>
              <a:rPr lang="en-US" sz="1200" b="0" i="0" u="none" strike="noStrike" cap="none">
                <a:solidFill>
                  <a:schemeClr val="dk1"/>
                </a:solidFill>
                <a:latin typeface="Calibri"/>
                <a:ea typeface="Calibri"/>
                <a:cs typeface="Calibri"/>
                <a:sym typeface="Calibri"/>
              </a:rPr>
              <a:t>Suppose there are two packages X and Y. The A class of X package is public, so it can be accessed from outside the package. But the msg method of package X is stated as protected, so it can be accessed from outside the class only with the help of inheritance.</a:t>
            </a:r>
            <a:endParaRPr/>
          </a:p>
          <a:p>
            <a:pPr marL="457200" marR="0" lvl="0" indent="-228600" algn="l" rtl="0">
              <a:lnSpc>
                <a:spcPct val="100000"/>
              </a:lnSpc>
              <a:spcBef>
                <a:spcPts val="0"/>
              </a:spcBef>
              <a:spcAft>
                <a:spcPts val="0"/>
              </a:spcAft>
              <a:buClr>
                <a:srgbClr val="000000"/>
              </a:buClr>
              <a:buSzPts val="1400"/>
              <a:buFont typeface="Arial"/>
              <a:buNone/>
            </a:pPr>
            <a:r>
              <a:rPr lang="en-US" sz="1200" b="0" i="0" u="none" strike="noStrike" cap="none">
                <a:solidFill>
                  <a:schemeClr val="dk1"/>
                </a:solidFill>
                <a:latin typeface="Calibri"/>
                <a:ea typeface="Calibri"/>
                <a:cs typeface="Calibri"/>
                <a:sym typeface="Calibri"/>
              </a:rPr>
              <a:t> </a:t>
            </a:r>
            <a:endParaRPr/>
          </a:p>
          <a:p>
            <a:pPr marL="457200" marR="0" lvl="0" indent="-228600" algn="l" rtl="0">
              <a:lnSpc>
                <a:spcPct val="100000"/>
              </a:lnSpc>
              <a:spcBef>
                <a:spcPts val="0"/>
              </a:spcBef>
              <a:spcAft>
                <a:spcPts val="0"/>
              </a:spcAft>
              <a:buClr>
                <a:srgbClr val="000000"/>
              </a:buClr>
              <a:buSzPts val="1400"/>
              <a:buFont typeface="Arial"/>
              <a:buNone/>
            </a:pPr>
            <a:r>
              <a:rPr lang="en-US" sz="1200" b="0" i="0" u="none" strike="noStrike" cap="none">
                <a:solidFill>
                  <a:schemeClr val="dk1"/>
                </a:solidFill>
                <a:latin typeface="Calibri"/>
                <a:ea typeface="Calibri"/>
                <a:cs typeface="Calibri"/>
                <a:sym typeface="Calibri"/>
              </a:rPr>
              <a:t>package X;  </a:t>
            </a:r>
            <a:endParaRPr/>
          </a:p>
          <a:p>
            <a:pPr marL="457200" marR="0" lvl="0" indent="-228600" algn="l" rtl="0">
              <a:lnSpc>
                <a:spcPct val="100000"/>
              </a:lnSpc>
              <a:spcBef>
                <a:spcPts val="0"/>
              </a:spcBef>
              <a:spcAft>
                <a:spcPts val="0"/>
              </a:spcAft>
              <a:buClr>
                <a:srgbClr val="000000"/>
              </a:buClr>
              <a:buSzPts val="1400"/>
              <a:buFont typeface="Arial"/>
              <a:buNone/>
            </a:pPr>
            <a:r>
              <a:rPr lang="en-US" sz="1200" b="0" i="0" u="none" strike="noStrike" cap="none">
                <a:solidFill>
                  <a:schemeClr val="dk1"/>
                </a:solidFill>
                <a:latin typeface="Calibri"/>
                <a:ea typeface="Calibri"/>
                <a:cs typeface="Calibri"/>
                <a:sym typeface="Calibri"/>
              </a:rPr>
              <a:t>public class Notification{  </a:t>
            </a:r>
            <a:endParaRPr/>
          </a:p>
          <a:p>
            <a:pPr marL="457200" marR="0" lvl="0" indent="-228600" algn="l" rtl="0">
              <a:lnSpc>
                <a:spcPct val="100000"/>
              </a:lnSpc>
              <a:spcBef>
                <a:spcPts val="0"/>
              </a:spcBef>
              <a:spcAft>
                <a:spcPts val="0"/>
              </a:spcAft>
              <a:buClr>
                <a:srgbClr val="000000"/>
              </a:buClr>
              <a:buSzPts val="1400"/>
              <a:buFont typeface="Arial"/>
              <a:buNone/>
            </a:pPr>
            <a:r>
              <a:rPr lang="en-US" sz="1200" b="0" i="0" u="none" strike="noStrike" cap="none">
                <a:solidFill>
                  <a:schemeClr val="dk1"/>
                </a:solidFill>
                <a:latin typeface="Calibri"/>
                <a:ea typeface="Calibri"/>
                <a:cs typeface="Calibri"/>
                <a:sym typeface="Calibri"/>
              </a:rPr>
              <a:t>protected void msg(){System.out.println("Hello");}  </a:t>
            </a:r>
            <a:endParaRPr/>
          </a:p>
          <a:p>
            <a:pPr marL="457200" marR="0" lvl="0" indent="-228600" algn="l" rtl="0">
              <a:lnSpc>
                <a:spcPct val="100000"/>
              </a:lnSpc>
              <a:spcBef>
                <a:spcPts val="0"/>
              </a:spcBef>
              <a:spcAft>
                <a:spcPts val="0"/>
              </a:spcAft>
              <a:buClr>
                <a:srgbClr val="000000"/>
              </a:buClr>
              <a:buSzPts val="1400"/>
              <a:buFont typeface="Arial"/>
              <a:buNone/>
            </a:pPr>
            <a:r>
              <a:rPr lang="en-US" sz="1200" b="0" i="0" u="none" strike="noStrike" cap="none">
                <a:solidFill>
                  <a:schemeClr val="dk1"/>
                </a:solidFill>
                <a:latin typeface="Calibri"/>
                <a:ea typeface="Calibri"/>
                <a:cs typeface="Calibri"/>
                <a:sym typeface="Calibri"/>
              </a:rPr>
              <a:t>}  </a:t>
            </a:r>
            <a:endParaRPr/>
          </a:p>
          <a:p>
            <a:pPr marL="457200" marR="0" lvl="0" indent="-228600" algn="l" rtl="0">
              <a:lnSpc>
                <a:spcPct val="100000"/>
              </a:lnSpc>
              <a:spcBef>
                <a:spcPts val="0"/>
              </a:spcBef>
              <a:spcAft>
                <a:spcPts val="0"/>
              </a:spcAft>
              <a:buClr>
                <a:srgbClr val="000000"/>
              </a:buClr>
              <a:buSzPts val="1400"/>
              <a:buFont typeface="Arial"/>
              <a:buNone/>
            </a:pPr>
            <a:r>
              <a:rPr lang="en-US" sz="1200" b="0" i="0" u="none" strike="noStrike" cap="none">
                <a:solidFill>
                  <a:schemeClr val="dk1"/>
                </a:solidFill>
                <a:latin typeface="Calibri"/>
                <a:ea typeface="Calibri"/>
                <a:cs typeface="Calibri"/>
                <a:sym typeface="Calibri"/>
              </a:rPr>
              <a:t>//save by InstaNotification.Java  </a:t>
            </a:r>
            <a:endParaRPr/>
          </a:p>
          <a:p>
            <a:pPr marL="457200" marR="0" lvl="0" indent="-228600" algn="l" rtl="0">
              <a:lnSpc>
                <a:spcPct val="100000"/>
              </a:lnSpc>
              <a:spcBef>
                <a:spcPts val="0"/>
              </a:spcBef>
              <a:spcAft>
                <a:spcPts val="0"/>
              </a:spcAft>
              <a:buClr>
                <a:srgbClr val="000000"/>
              </a:buClr>
              <a:buSzPts val="1400"/>
              <a:buFont typeface="Arial"/>
              <a:buNone/>
            </a:pPr>
            <a:r>
              <a:rPr lang="en-US" sz="1200" b="0" i="0" u="none" strike="noStrike" cap="none">
                <a:solidFill>
                  <a:schemeClr val="dk1"/>
                </a:solidFill>
                <a:latin typeface="Calibri"/>
                <a:ea typeface="Calibri"/>
                <a:cs typeface="Calibri"/>
                <a:sym typeface="Calibri"/>
              </a:rPr>
              <a:t>package Y;  </a:t>
            </a:r>
            <a:endParaRPr/>
          </a:p>
          <a:p>
            <a:pPr marL="457200" marR="0" lvl="0" indent="-228600" algn="l" rtl="0">
              <a:lnSpc>
                <a:spcPct val="100000"/>
              </a:lnSpc>
              <a:spcBef>
                <a:spcPts val="0"/>
              </a:spcBef>
              <a:spcAft>
                <a:spcPts val="0"/>
              </a:spcAft>
              <a:buClr>
                <a:srgbClr val="000000"/>
              </a:buClr>
              <a:buSzPts val="1400"/>
              <a:buFont typeface="Arial"/>
              <a:buNone/>
            </a:pPr>
            <a:r>
              <a:rPr lang="en-US" sz="1200" b="0" i="0" u="none" strike="noStrike" cap="none">
                <a:solidFill>
                  <a:schemeClr val="dk1"/>
                </a:solidFill>
                <a:latin typeface="Calibri"/>
                <a:ea typeface="Calibri"/>
                <a:cs typeface="Calibri"/>
                <a:sym typeface="Calibri"/>
              </a:rPr>
              <a:t>import X.*;  </a:t>
            </a:r>
            <a:endParaRPr/>
          </a:p>
          <a:p>
            <a:pPr marL="457200" marR="0" lvl="0" indent="-228600" algn="l" rtl="0">
              <a:lnSpc>
                <a:spcPct val="100000"/>
              </a:lnSpc>
              <a:spcBef>
                <a:spcPts val="0"/>
              </a:spcBef>
              <a:spcAft>
                <a:spcPts val="0"/>
              </a:spcAft>
              <a:buClr>
                <a:srgbClr val="000000"/>
              </a:buClr>
              <a:buSzPts val="1400"/>
              <a:buFont typeface="Arial"/>
              <a:buNone/>
            </a:pPr>
            <a:r>
              <a:rPr lang="en-US" sz="1200" b="0" i="0" u="none" strike="noStrike" cap="none">
                <a:solidFill>
                  <a:schemeClr val="dk1"/>
                </a:solidFill>
                <a:latin typeface="Calibri"/>
                <a:ea typeface="Calibri"/>
                <a:cs typeface="Calibri"/>
                <a:sym typeface="Calibri"/>
              </a:rPr>
              <a:t>  class InstaNotification extends Notification{  </a:t>
            </a:r>
            <a:endParaRPr/>
          </a:p>
          <a:p>
            <a:pPr marL="457200" marR="0" lvl="0" indent="-228600" algn="l" rtl="0">
              <a:lnSpc>
                <a:spcPct val="100000"/>
              </a:lnSpc>
              <a:spcBef>
                <a:spcPts val="0"/>
              </a:spcBef>
              <a:spcAft>
                <a:spcPts val="0"/>
              </a:spcAft>
              <a:buClr>
                <a:srgbClr val="000000"/>
              </a:buClr>
              <a:buSzPts val="1400"/>
              <a:buFont typeface="Arial"/>
              <a:buNone/>
            </a:pPr>
            <a:r>
              <a:rPr lang="en-US" sz="1200" b="0" i="0" u="none" strike="noStrike" cap="none">
                <a:solidFill>
                  <a:schemeClr val="dk1"/>
                </a:solidFill>
                <a:latin typeface="Calibri"/>
                <a:ea typeface="Calibri"/>
                <a:cs typeface="Calibri"/>
                <a:sym typeface="Calibri"/>
              </a:rPr>
              <a:t>  public static void main(String args[]){  </a:t>
            </a:r>
            <a:endParaRPr/>
          </a:p>
          <a:p>
            <a:pPr marL="457200" marR="0" lvl="0" indent="-228600" algn="l" rtl="0">
              <a:lnSpc>
                <a:spcPct val="100000"/>
              </a:lnSpc>
              <a:spcBef>
                <a:spcPts val="0"/>
              </a:spcBef>
              <a:spcAft>
                <a:spcPts val="0"/>
              </a:spcAft>
              <a:buClr>
                <a:srgbClr val="000000"/>
              </a:buClr>
              <a:buSzPts val="1400"/>
              <a:buFont typeface="Arial"/>
              <a:buNone/>
            </a:pPr>
            <a:r>
              <a:rPr lang="en-US" sz="1200" b="0" i="0" u="none" strike="noStrike" cap="none">
                <a:solidFill>
                  <a:schemeClr val="dk1"/>
                </a:solidFill>
                <a:latin typeface="Calibri"/>
                <a:ea typeface="Calibri"/>
                <a:cs typeface="Calibri"/>
                <a:sym typeface="Calibri"/>
              </a:rPr>
              <a:t>  InstaNotification obj = new InstaNotification(); </a:t>
            </a:r>
            <a:endParaRPr/>
          </a:p>
          <a:p>
            <a:pPr marL="457200" marR="0" lvl="0" indent="-228600" algn="l" rtl="0">
              <a:lnSpc>
                <a:spcPct val="100000"/>
              </a:lnSpc>
              <a:spcBef>
                <a:spcPts val="0"/>
              </a:spcBef>
              <a:spcAft>
                <a:spcPts val="0"/>
              </a:spcAft>
              <a:buClr>
                <a:srgbClr val="000000"/>
              </a:buClr>
              <a:buSzPts val="1400"/>
              <a:buFont typeface="Arial"/>
              <a:buNone/>
            </a:pPr>
            <a:endParaRPr b="1"/>
          </a:p>
        </p:txBody>
      </p:sp>
      <p:sp>
        <p:nvSpPr>
          <p:cNvPr id="776" name="Google Shape;776;p6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0"/>
        <p:cNvGrpSpPr/>
        <p:nvPr/>
      </p:nvGrpSpPr>
      <p:grpSpPr>
        <a:xfrm>
          <a:off x="0" y="0"/>
          <a:ext cx="0" cy="0"/>
          <a:chOff x="0" y="0"/>
          <a:chExt cx="0" cy="0"/>
        </a:xfrm>
      </p:grpSpPr>
      <p:sp>
        <p:nvSpPr>
          <p:cNvPr id="791" name="Google Shape;791;p7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b="1"/>
              <a:t>Trainer notes:</a:t>
            </a:r>
            <a:endParaRPr/>
          </a:p>
          <a:p>
            <a:pPr marL="457200" marR="0" lvl="0" indent="-228600" algn="l" rtl="0">
              <a:lnSpc>
                <a:spcPct val="100000"/>
              </a:lnSpc>
              <a:spcBef>
                <a:spcPts val="0"/>
              </a:spcBef>
              <a:spcAft>
                <a:spcPts val="0"/>
              </a:spcAft>
              <a:buClr>
                <a:srgbClr val="000000"/>
              </a:buClr>
              <a:buSzPts val="1400"/>
              <a:buFont typeface="Arial"/>
              <a:buNone/>
            </a:pPr>
            <a:r>
              <a:rPr lang="en-US" sz="1200" b="1" i="0" u="none" strike="noStrike" cap="none">
                <a:solidFill>
                  <a:schemeClr val="dk1"/>
                </a:solidFill>
                <a:latin typeface="Calibri"/>
                <a:ea typeface="Calibri"/>
                <a:cs typeface="Calibri"/>
                <a:sym typeface="Calibri"/>
              </a:rPr>
              <a:t>Public: </a:t>
            </a:r>
            <a:r>
              <a:rPr lang="en-US" sz="1200" b="0" i="0" u="none" strike="noStrike" cap="none">
                <a:solidFill>
                  <a:schemeClr val="dk1"/>
                </a:solidFill>
                <a:latin typeface="Calibri"/>
                <a:ea typeface="Calibri"/>
                <a:cs typeface="Calibri"/>
                <a:sym typeface="Calibri"/>
              </a:rPr>
              <a:t>It is accessible everywhere. </a:t>
            </a:r>
            <a:endParaRPr/>
          </a:p>
          <a:p>
            <a:pPr marL="457200" marR="0" lvl="0" indent="-228600" algn="l" rtl="0">
              <a:lnSpc>
                <a:spcPct val="100000"/>
              </a:lnSpc>
              <a:spcBef>
                <a:spcPts val="0"/>
              </a:spcBef>
              <a:spcAft>
                <a:spcPts val="0"/>
              </a:spcAft>
              <a:buClr>
                <a:srgbClr val="000000"/>
              </a:buClr>
              <a:buSzPts val="1400"/>
              <a:buFont typeface="Arial"/>
              <a:buNone/>
            </a:pPr>
            <a:r>
              <a:rPr lang="en-US" sz="1200" b="0" i="0" u="none" strike="noStrike" cap="none">
                <a:solidFill>
                  <a:schemeClr val="dk1"/>
                </a:solidFill>
                <a:latin typeface="Calibri"/>
                <a:ea typeface="Calibri"/>
                <a:cs typeface="Calibri"/>
                <a:sym typeface="Calibri"/>
              </a:rPr>
              <a:t>Let’s understand with an example:</a:t>
            </a:r>
            <a:endParaRPr/>
          </a:p>
          <a:p>
            <a:pPr marL="457200" marR="0" lvl="0" indent="-22860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a:p>
            <a:pPr marL="457200" marR="0" lvl="0" indent="-228600" algn="l" rtl="0">
              <a:lnSpc>
                <a:spcPct val="100000"/>
              </a:lnSpc>
              <a:spcBef>
                <a:spcPts val="0"/>
              </a:spcBef>
              <a:spcAft>
                <a:spcPts val="0"/>
              </a:spcAft>
              <a:buClr>
                <a:srgbClr val="000000"/>
              </a:buClr>
              <a:buSzPts val="1400"/>
              <a:buFont typeface="Arial"/>
              <a:buNone/>
            </a:pPr>
            <a:r>
              <a:rPr lang="en-US" sz="1200" b="0" i="0" u="none" strike="noStrike" cap="none">
                <a:solidFill>
                  <a:schemeClr val="dk1"/>
                </a:solidFill>
                <a:latin typeface="Calibri"/>
                <a:ea typeface="Calibri"/>
                <a:cs typeface="Calibri"/>
                <a:sym typeface="Calibri"/>
              </a:rPr>
              <a:t>package X;  </a:t>
            </a:r>
            <a:endParaRPr/>
          </a:p>
          <a:p>
            <a:pPr marL="457200" marR="0" lvl="0" indent="-228600" algn="l" rtl="0">
              <a:lnSpc>
                <a:spcPct val="100000"/>
              </a:lnSpc>
              <a:spcBef>
                <a:spcPts val="0"/>
              </a:spcBef>
              <a:spcAft>
                <a:spcPts val="0"/>
              </a:spcAft>
              <a:buClr>
                <a:srgbClr val="000000"/>
              </a:buClr>
              <a:buSzPts val="1400"/>
              <a:buFont typeface="Arial"/>
              <a:buNone/>
            </a:pPr>
            <a:r>
              <a:rPr lang="en-US" sz="1200" b="0" i="0" u="none" strike="noStrike" cap="none">
                <a:solidFill>
                  <a:schemeClr val="dk1"/>
                </a:solidFill>
                <a:latin typeface="Calibri"/>
                <a:ea typeface="Calibri"/>
                <a:cs typeface="Calibri"/>
                <a:sym typeface="Calibri"/>
              </a:rPr>
              <a:t>public class Notification{  </a:t>
            </a:r>
            <a:endParaRPr/>
          </a:p>
          <a:p>
            <a:pPr marL="457200" marR="0" lvl="0" indent="-228600" algn="l" rtl="0">
              <a:lnSpc>
                <a:spcPct val="100000"/>
              </a:lnSpc>
              <a:spcBef>
                <a:spcPts val="0"/>
              </a:spcBef>
              <a:spcAft>
                <a:spcPts val="0"/>
              </a:spcAft>
              <a:buClr>
                <a:srgbClr val="000000"/>
              </a:buClr>
              <a:buSzPts val="1400"/>
              <a:buFont typeface="Arial"/>
              <a:buNone/>
            </a:pPr>
            <a:r>
              <a:rPr lang="en-US" sz="1200" b="0" i="0" u="none" strike="noStrike" cap="none">
                <a:solidFill>
                  <a:schemeClr val="dk1"/>
                </a:solidFill>
                <a:latin typeface="Calibri"/>
                <a:ea typeface="Calibri"/>
                <a:cs typeface="Calibri"/>
                <a:sym typeface="Calibri"/>
              </a:rPr>
              <a:t>public void msg(){System.out.println("Hello");}  </a:t>
            </a:r>
            <a:endParaRPr/>
          </a:p>
          <a:p>
            <a:pPr marL="457200" marR="0" lvl="0" indent="-228600" algn="l" rtl="0">
              <a:lnSpc>
                <a:spcPct val="100000"/>
              </a:lnSpc>
              <a:spcBef>
                <a:spcPts val="0"/>
              </a:spcBef>
              <a:spcAft>
                <a:spcPts val="0"/>
              </a:spcAft>
              <a:buClr>
                <a:srgbClr val="000000"/>
              </a:buClr>
              <a:buSzPts val="1400"/>
              <a:buFont typeface="Arial"/>
              <a:buNone/>
            </a:pPr>
            <a:r>
              <a:rPr lang="en-US" sz="1200" b="0" i="0" u="none" strike="noStrike" cap="none">
                <a:solidFill>
                  <a:schemeClr val="dk1"/>
                </a:solidFill>
                <a:latin typeface="Calibri"/>
                <a:ea typeface="Calibri"/>
                <a:cs typeface="Calibri"/>
                <a:sym typeface="Calibri"/>
              </a:rPr>
              <a:t>}  </a:t>
            </a:r>
            <a:endParaRPr/>
          </a:p>
          <a:p>
            <a:pPr marL="457200" marR="0" lvl="0" indent="-228600" algn="l" rtl="0">
              <a:lnSpc>
                <a:spcPct val="100000"/>
              </a:lnSpc>
              <a:spcBef>
                <a:spcPts val="0"/>
              </a:spcBef>
              <a:spcAft>
                <a:spcPts val="0"/>
              </a:spcAft>
              <a:buClr>
                <a:srgbClr val="000000"/>
              </a:buClr>
              <a:buSzPts val="1400"/>
              <a:buFont typeface="Arial"/>
              <a:buNone/>
            </a:pPr>
            <a:r>
              <a:rPr lang="en-US" sz="1200" b="0" i="0" u="none" strike="noStrike" cap="none">
                <a:solidFill>
                  <a:schemeClr val="dk1"/>
                </a:solidFill>
                <a:latin typeface="Calibri"/>
                <a:ea typeface="Calibri"/>
                <a:cs typeface="Calibri"/>
                <a:sym typeface="Calibri"/>
              </a:rPr>
              <a:t>//save by InstaNotification.Java  </a:t>
            </a:r>
            <a:endParaRPr/>
          </a:p>
          <a:p>
            <a:pPr marL="457200" marR="0" lvl="0" indent="-228600" algn="l" rtl="0">
              <a:lnSpc>
                <a:spcPct val="100000"/>
              </a:lnSpc>
              <a:spcBef>
                <a:spcPts val="0"/>
              </a:spcBef>
              <a:spcAft>
                <a:spcPts val="0"/>
              </a:spcAft>
              <a:buClr>
                <a:srgbClr val="000000"/>
              </a:buClr>
              <a:buSzPts val="1400"/>
              <a:buFont typeface="Arial"/>
              <a:buNone/>
            </a:pPr>
            <a:r>
              <a:rPr lang="en-US" sz="1200" b="0" i="0" u="none" strike="noStrike" cap="none">
                <a:solidFill>
                  <a:schemeClr val="dk1"/>
                </a:solidFill>
                <a:latin typeface="Calibri"/>
                <a:ea typeface="Calibri"/>
                <a:cs typeface="Calibri"/>
                <a:sym typeface="Calibri"/>
              </a:rPr>
              <a:t>  package Y;  </a:t>
            </a:r>
            <a:endParaRPr/>
          </a:p>
          <a:p>
            <a:pPr marL="457200" marR="0" lvl="0" indent="-228600" algn="l" rtl="0">
              <a:lnSpc>
                <a:spcPct val="100000"/>
              </a:lnSpc>
              <a:spcBef>
                <a:spcPts val="0"/>
              </a:spcBef>
              <a:spcAft>
                <a:spcPts val="0"/>
              </a:spcAft>
              <a:buClr>
                <a:srgbClr val="000000"/>
              </a:buClr>
              <a:buSzPts val="1400"/>
              <a:buFont typeface="Arial"/>
              <a:buNone/>
            </a:pPr>
            <a:r>
              <a:rPr lang="en-US" sz="1200" b="0" i="0" u="none" strike="noStrike" cap="none">
                <a:solidFill>
                  <a:schemeClr val="dk1"/>
                </a:solidFill>
                <a:latin typeface="Calibri"/>
                <a:ea typeface="Calibri"/>
                <a:cs typeface="Calibri"/>
                <a:sym typeface="Calibri"/>
              </a:rPr>
              <a:t>import X.*;   </a:t>
            </a:r>
            <a:endParaRPr/>
          </a:p>
          <a:p>
            <a:pPr marL="457200" marR="0" lvl="0" indent="-228600" algn="l" rtl="0">
              <a:lnSpc>
                <a:spcPct val="100000"/>
              </a:lnSpc>
              <a:spcBef>
                <a:spcPts val="0"/>
              </a:spcBef>
              <a:spcAft>
                <a:spcPts val="0"/>
              </a:spcAft>
              <a:buClr>
                <a:srgbClr val="000000"/>
              </a:buClr>
              <a:buSzPts val="1400"/>
              <a:buFont typeface="Arial"/>
              <a:buNone/>
            </a:pPr>
            <a:r>
              <a:rPr lang="en-US" sz="1200" b="0" i="0" u="none" strike="noStrike" cap="none">
                <a:solidFill>
                  <a:schemeClr val="dk1"/>
                </a:solidFill>
                <a:latin typeface="Calibri"/>
                <a:ea typeface="Calibri"/>
                <a:cs typeface="Calibri"/>
                <a:sym typeface="Calibri"/>
              </a:rPr>
              <a:t>class InstaNotification{  </a:t>
            </a:r>
            <a:endParaRPr/>
          </a:p>
          <a:p>
            <a:pPr marL="457200" marR="0" lvl="0" indent="-228600" algn="l" rtl="0">
              <a:lnSpc>
                <a:spcPct val="100000"/>
              </a:lnSpc>
              <a:spcBef>
                <a:spcPts val="0"/>
              </a:spcBef>
              <a:spcAft>
                <a:spcPts val="0"/>
              </a:spcAft>
              <a:buClr>
                <a:srgbClr val="000000"/>
              </a:buClr>
              <a:buSzPts val="1400"/>
              <a:buFont typeface="Arial"/>
              <a:buNone/>
            </a:pPr>
            <a:r>
              <a:rPr lang="en-US" sz="1200" b="0" i="0" u="none" strike="noStrike" cap="none">
                <a:solidFill>
                  <a:schemeClr val="dk1"/>
                </a:solidFill>
                <a:latin typeface="Calibri"/>
                <a:ea typeface="Calibri"/>
                <a:cs typeface="Calibri"/>
                <a:sym typeface="Calibri"/>
              </a:rPr>
              <a:t>  public static void main(String args[]){  </a:t>
            </a:r>
            <a:endParaRPr/>
          </a:p>
          <a:p>
            <a:pPr marL="457200" marR="0" lvl="0" indent="-228600" algn="l" rtl="0">
              <a:lnSpc>
                <a:spcPct val="100000"/>
              </a:lnSpc>
              <a:spcBef>
                <a:spcPts val="0"/>
              </a:spcBef>
              <a:spcAft>
                <a:spcPts val="0"/>
              </a:spcAft>
              <a:buClr>
                <a:srgbClr val="000000"/>
              </a:buClr>
              <a:buSzPts val="1400"/>
              <a:buFont typeface="Arial"/>
              <a:buNone/>
            </a:pPr>
            <a:r>
              <a:rPr lang="en-US" sz="1200" b="0" i="0" u="none" strike="noStrike" cap="none">
                <a:solidFill>
                  <a:schemeClr val="dk1"/>
                </a:solidFill>
                <a:latin typeface="Calibri"/>
                <a:ea typeface="Calibri"/>
                <a:cs typeface="Calibri"/>
                <a:sym typeface="Calibri"/>
              </a:rPr>
              <a:t>   Notification obj = new Notification();  </a:t>
            </a:r>
            <a:endParaRPr/>
          </a:p>
          <a:p>
            <a:pPr marL="457200" marR="0" lvl="0" indent="-228600" algn="l" rtl="0">
              <a:lnSpc>
                <a:spcPct val="100000"/>
              </a:lnSpc>
              <a:spcBef>
                <a:spcPts val="0"/>
              </a:spcBef>
              <a:spcAft>
                <a:spcPts val="0"/>
              </a:spcAft>
              <a:buClr>
                <a:srgbClr val="000000"/>
              </a:buClr>
              <a:buSzPts val="1400"/>
              <a:buFont typeface="Arial"/>
              <a:buNone/>
            </a:pPr>
            <a:r>
              <a:rPr lang="en-US" sz="1200" b="0" i="0" u="none" strike="noStrike" cap="none">
                <a:solidFill>
                  <a:schemeClr val="dk1"/>
                </a:solidFill>
                <a:latin typeface="Calibri"/>
                <a:ea typeface="Calibri"/>
                <a:cs typeface="Calibri"/>
                <a:sym typeface="Calibri"/>
              </a:rPr>
              <a:t>   obj.msg();  </a:t>
            </a:r>
            <a:endParaRPr/>
          </a:p>
          <a:p>
            <a:pPr marL="457200" marR="0" lvl="0" indent="-228600" algn="l" rtl="0">
              <a:lnSpc>
                <a:spcPct val="100000"/>
              </a:lnSpc>
              <a:spcBef>
                <a:spcPts val="0"/>
              </a:spcBef>
              <a:spcAft>
                <a:spcPts val="0"/>
              </a:spcAft>
              <a:buClr>
                <a:srgbClr val="000000"/>
              </a:buClr>
              <a:buSzPts val="1400"/>
              <a:buFont typeface="Arial"/>
              <a:buNone/>
            </a:pPr>
            <a:r>
              <a:rPr lang="en-US" sz="1200" b="0" i="0" u="none" strike="noStrike" cap="none">
                <a:solidFill>
                  <a:schemeClr val="dk1"/>
                </a:solidFill>
                <a:latin typeface="Calibri"/>
                <a:ea typeface="Calibri"/>
                <a:cs typeface="Calibri"/>
                <a:sym typeface="Calibri"/>
              </a:rPr>
              <a:t>  }  </a:t>
            </a:r>
            <a:endParaRPr/>
          </a:p>
          <a:p>
            <a:pPr marL="457200" marR="0" lvl="0" indent="-228600" algn="l" rtl="0">
              <a:lnSpc>
                <a:spcPct val="100000"/>
              </a:lnSpc>
              <a:spcBef>
                <a:spcPts val="0"/>
              </a:spcBef>
              <a:spcAft>
                <a:spcPts val="0"/>
              </a:spcAft>
              <a:buClr>
                <a:srgbClr val="000000"/>
              </a:buClr>
              <a:buSzPts val="1400"/>
              <a:buFont typeface="Arial"/>
              <a:buNone/>
            </a:pPr>
            <a:r>
              <a:rPr lang="en-US" sz="1200" b="0" i="0" u="none" strike="noStrike" cap="none">
                <a:solidFill>
                  <a:schemeClr val="dk1"/>
                </a:solidFill>
                <a:latin typeface="Calibri"/>
                <a:ea typeface="Calibri"/>
                <a:cs typeface="Calibri"/>
                <a:sym typeface="Calibri"/>
              </a:rPr>
              <a:t>}  </a:t>
            </a:r>
            <a:endParaRPr/>
          </a:p>
          <a:p>
            <a:pPr marL="457200" marR="0" lvl="0" indent="-228600" algn="l" rtl="0">
              <a:lnSpc>
                <a:spcPct val="100000"/>
              </a:lnSpc>
              <a:spcBef>
                <a:spcPts val="0"/>
              </a:spcBef>
              <a:spcAft>
                <a:spcPts val="0"/>
              </a:spcAft>
              <a:buClr>
                <a:srgbClr val="000000"/>
              </a:buClr>
              <a:buSzPts val="1400"/>
              <a:buFont typeface="Arial"/>
              <a:buNone/>
            </a:pPr>
            <a:r>
              <a:rPr lang="en-US" sz="1200" b="0" i="0" u="none" strike="noStrike" cap="none">
                <a:solidFill>
                  <a:schemeClr val="dk1"/>
                </a:solidFill>
                <a:latin typeface="Calibri"/>
                <a:ea typeface="Calibri"/>
                <a:cs typeface="Calibri"/>
                <a:sym typeface="Calibri"/>
              </a:rPr>
              <a:t> obj.msg();  </a:t>
            </a:r>
            <a:endParaRPr/>
          </a:p>
          <a:p>
            <a:pPr marL="457200" marR="0" lvl="0" indent="-228600" algn="l" rtl="0">
              <a:lnSpc>
                <a:spcPct val="100000"/>
              </a:lnSpc>
              <a:spcBef>
                <a:spcPts val="0"/>
              </a:spcBef>
              <a:spcAft>
                <a:spcPts val="0"/>
              </a:spcAft>
              <a:buClr>
                <a:srgbClr val="000000"/>
              </a:buClr>
              <a:buSzPts val="1400"/>
              <a:buFont typeface="Arial"/>
              <a:buNone/>
            </a:pPr>
            <a:r>
              <a:rPr lang="en-US" sz="1200" b="0" i="0" u="none" strike="noStrike" cap="none">
                <a:solidFill>
                  <a:schemeClr val="dk1"/>
                </a:solidFill>
                <a:latin typeface="Calibri"/>
                <a:ea typeface="Calibri"/>
                <a:cs typeface="Calibri"/>
                <a:sym typeface="Calibri"/>
              </a:rPr>
              <a:t>  }  </a:t>
            </a:r>
            <a:endParaRPr/>
          </a:p>
          <a:p>
            <a:pPr marL="457200" marR="0" lvl="0" indent="-228600" algn="l" rtl="0">
              <a:lnSpc>
                <a:spcPct val="100000"/>
              </a:lnSpc>
              <a:spcBef>
                <a:spcPts val="0"/>
              </a:spcBef>
              <a:spcAft>
                <a:spcPts val="0"/>
              </a:spcAft>
              <a:buClr>
                <a:srgbClr val="000000"/>
              </a:buClr>
              <a:buSzPts val="1400"/>
              <a:buFont typeface="Arial"/>
              <a:buNone/>
            </a:pPr>
            <a:r>
              <a:rPr lang="en-US" sz="1200" b="0" i="0" u="none" strike="noStrike" cap="none">
                <a:solidFill>
                  <a:schemeClr val="dk1"/>
                </a:solidFill>
                <a:latin typeface="Calibri"/>
                <a:ea typeface="Calibri"/>
                <a:cs typeface="Calibri"/>
                <a:sym typeface="Calibri"/>
              </a:rPr>
              <a:t>}  </a:t>
            </a:r>
            <a:endParaRPr/>
          </a:p>
          <a:p>
            <a:pPr marL="0" lvl="0" indent="0" algn="l" rtl="0">
              <a:lnSpc>
                <a:spcPct val="100000"/>
              </a:lnSpc>
              <a:spcBef>
                <a:spcPts val="0"/>
              </a:spcBef>
              <a:spcAft>
                <a:spcPts val="0"/>
              </a:spcAft>
              <a:buSzPts val="1400"/>
              <a:buNone/>
            </a:pPr>
            <a:endParaRPr b="1"/>
          </a:p>
          <a:p>
            <a:pPr marL="0" lvl="0" indent="0" algn="l" rtl="0">
              <a:lnSpc>
                <a:spcPct val="100000"/>
              </a:lnSpc>
              <a:spcBef>
                <a:spcPts val="0"/>
              </a:spcBef>
              <a:spcAft>
                <a:spcPts val="0"/>
              </a:spcAft>
              <a:buSzPts val="1400"/>
              <a:buNone/>
            </a:pPr>
            <a:endParaRPr b="1"/>
          </a:p>
        </p:txBody>
      </p:sp>
      <p:sp>
        <p:nvSpPr>
          <p:cNvPr id="792" name="Google Shape;792;p7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5"/>
        <p:cNvGrpSpPr/>
        <p:nvPr/>
      </p:nvGrpSpPr>
      <p:grpSpPr>
        <a:xfrm>
          <a:off x="0" y="0"/>
          <a:ext cx="0" cy="0"/>
          <a:chOff x="0" y="0"/>
          <a:chExt cx="0" cy="0"/>
        </a:xfrm>
      </p:grpSpPr>
      <p:sp>
        <p:nvSpPr>
          <p:cNvPr id="806" name="Google Shape;806;p7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b="1"/>
              <a:t>Trainer notes:</a:t>
            </a:r>
            <a:endParaRPr/>
          </a:p>
          <a:p>
            <a:pPr marL="457200" marR="0" lvl="0" indent="-228600" algn="l" rtl="0">
              <a:lnSpc>
                <a:spcPct val="100000"/>
              </a:lnSpc>
              <a:spcBef>
                <a:spcPts val="0"/>
              </a:spcBef>
              <a:spcAft>
                <a:spcPts val="0"/>
              </a:spcAft>
              <a:buClr>
                <a:srgbClr val="000000"/>
              </a:buClr>
              <a:buSzPts val="1400"/>
              <a:buFont typeface="Arial"/>
              <a:buNone/>
            </a:pPr>
            <a:r>
              <a:rPr lang="en-US" sz="1200" b="0" i="0" u="none" strike="noStrike" cap="none">
                <a:solidFill>
                  <a:schemeClr val="dk1"/>
                </a:solidFill>
                <a:latin typeface="Calibri"/>
                <a:ea typeface="Calibri"/>
                <a:cs typeface="Calibri"/>
                <a:sym typeface="Calibri"/>
              </a:rPr>
              <a:t>Note that the override method (i.e declared in subclass) should not be more restrictive. </a:t>
            </a:r>
            <a:endParaRPr/>
          </a:p>
          <a:p>
            <a:pPr marL="457200" marR="0" lvl="0" indent="-228600" algn="l" rtl="0">
              <a:lnSpc>
                <a:spcPct val="100000"/>
              </a:lnSpc>
              <a:spcBef>
                <a:spcPts val="0"/>
              </a:spcBef>
              <a:spcAft>
                <a:spcPts val="0"/>
              </a:spcAft>
              <a:buClr>
                <a:srgbClr val="000000"/>
              </a:buClr>
              <a:buSzPts val="1400"/>
              <a:buFont typeface="Arial"/>
              <a:buNone/>
            </a:pPr>
            <a:r>
              <a:rPr lang="en-US" sz="1200" b="0" i="0" u="none" strike="noStrike" cap="none">
                <a:solidFill>
                  <a:schemeClr val="dk1"/>
                </a:solidFill>
                <a:latin typeface="Calibri"/>
                <a:ea typeface="Calibri"/>
                <a:cs typeface="Calibri"/>
                <a:sym typeface="Calibri"/>
              </a:rPr>
              <a:t> </a:t>
            </a:r>
            <a:endParaRPr/>
          </a:p>
          <a:p>
            <a:pPr marL="457200" marR="0" lvl="0" indent="-228600" algn="l" rtl="0">
              <a:lnSpc>
                <a:spcPct val="100000"/>
              </a:lnSpc>
              <a:spcBef>
                <a:spcPts val="0"/>
              </a:spcBef>
              <a:spcAft>
                <a:spcPts val="0"/>
              </a:spcAft>
              <a:buClr>
                <a:srgbClr val="000000"/>
              </a:buClr>
              <a:buSzPts val="1400"/>
              <a:buFont typeface="Arial"/>
              <a:buNone/>
            </a:pPr>
            <a:r>
              <a:rPr lang="en-US" sz="1200" b="0" i="0" u="none" strike="noStrike" cap="none">
                <a:solidFill>
                  <a:schemeClr val="dk1"/>
                </a:solidFill>
                <a:latin typeface="Calibri"/>
                <a:ea typeface="Calibri"/>
                <a:cs typeface="Calibri"/>
                <a:sym typeface="Calibri"/>
              </a:rPr>
              <a:t>There is a compile time error as the protected method is less restrictive compared to the default modifier. </a:t>
            </a:r>
            <a:endParaRPr/>
          </a:p>
          <a:p>
            <a:pPr marL="0" lvl="0" indent="0" algn="l" rtl="0">
              <a:lnSpc>
                <a:spcPct val="100000"/>
              </a:lnSpc>
              <a:spcBef>
                <a:spcPts val="0"/>
              </a:spcBef>
              <a:spcAft>
                <a:spcPts val="0"/>
              </a:spcAft>
              <a:buSzPts val="1400"/>
              <a:buNone/>
            </a:pPr>
            <a:endParaRPr b="1"/>
          </a:p>
        </p:txBody>
      </p:sp>
      <p:sp>
        <p:nvSpPr>
          <p:cNvPr id="807" name="Google Shape;807;p7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9"/>
        <p:cNvGrpSpPr/>
        <p:nvPr/>
      </p:nvGrpSpPr>
      <p:grpSpPr>
        <a:xfrm>
          <a:off x="0" y="0"/>
          <a:ext cx="0" cy="0"/>
          <a:chOff x="0" y="0"/>
          <a:chExt cx="0" cy="0"/>
        </a:xfrm>
      </p:grpSpPr>
      <p:sp>
        <p:nvSpPr>
          <p:cNvPr id="820" name="Google Shape;820;g226daaaad22_0_46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21" name="Google Shape;821;g226daaaad22_0_46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5"/>
        <p:cNvGrpSpPr/>
        <p:nvPr/>
      </p:nvGrpSpPr>
      <p:grpSpPr>
        <a:xfrm>
          <a:off x="0" y="0"/>
          <a:ext cx="0" cy="0"/>
          <a:chOff x="0" y="0"/>
          <a:chExt cx="0" cy="0"/>
        </a:xfrm>
      </p:grpSpPr>
      <p:sp>
        <p:nvSpPr>
          <p:cNvPr id="826" name="Google Shape;826;g226daaaad22_0_47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SzPts val="1400"/>
              <a:buNone/>
            </a:pPr>
            <a:endParaRPr b="0" i="0">
              <a:solidFill>
                <a:srgbClr val="51565E"/>
              </a:solidFill>
              <a:latin typeface="Roboto"/>
              <a:ea typeface="Roboto"/>
              <a:cs typeface="Roboto"/>
              <a:sym typeface="Roboto"/>
            </a:endParaRPr>
          </a:p>
        </p:txBody>
      </p:sp>
      <p:sp>
        <p:nvSpPr>
          <p:cNvPr id="827" name="Google Shape;827;g226daaaad22_0_47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2"/>
        <p:cNvGrpSpPr/>
        <p:nvPr/>
      </p:nvGrpSpPr>
      <p:grpSpPr>
        <a:xfrm>
          <a:off x="0" y="0"/>
          <a:ext cx="0" cy="0"/>
          <a:chOff x="0" y="0"/>
          <a:chExt cx="0" cy="0"/>
        </a:xfrm>
      </p:grpSpPr>
      <p:sp>
        <p:nvSpPr>
          <p:cNvPr id="833" name="Google Shape;833;g226daaaad22_0_148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34" name="Google Shape;834;g226daaaad22_0_148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8"/>
        <p:cNvGrpSpPr/>
        <p:nvPr/>
      </p:nvGrpSpPr>
      <p:grpSpPr>
        <a:xfrm>
          <a:off x="0" y="0"/>
          <a:ext cx="0" cy="0"/>
          <a:chOff x="0" y="0"/>
          <a:chExt cx="0" cy="0"/>
        </a:xfrm>
      </p:grpSpPr>
      <p:sp>
        <p:nvSpPr>
          <p:cNvPr id="839" name="Google Shape;839;g226daaaad22_0_149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SzPts val="1400"/>
              <a:buNone/>
            </a:pPr>
            <a:endParaRPr b="0" i="0">
              <a:solidFill>
                <a:srgbClr val="51565E"/>
              </a:solidFill>
              <a:latin typeface="Roboto"/>
              <a:ea typeface="Roboto"/>
              <a:cs typeface="Roboto"/>
              <a:sym typeface="Roboto"/>
            </a:endParaRPr>
          </a:p>
        </p:txBody>
      </p:sp>
      <p:sp>
        <p:nvSpPr>
          <p:cNvPr id="840" name="Google Shape;840;g226daaaad22_0_149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7" name="Google Shape;267;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5"/>
        <p:cNvGrpSpPr/>
        <p:nvPr/>
      </p:nvGrpSpPr>
      <p:grpSpPr>
        <a:xfrm>
          <a:off x="0" y="0"/>
          <a:ext cx="0" cy="0"/>
          <a:chOff x="0" y="0"/>
          <a:chExt cx="0" cy="0"/>
        </a:xfrm>
      </p:grpSpPr>
      <p:sp>
        <p:nvSpPr>
          <p:cNvPr id="846" name="Google Shape;846;p7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47" name="Google Shape;847;p7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0"/>
        <p:cNvGrpSpPr/>
        <p:nvPr/>
      </p:nvGrpSpPr>
      <p:grpSpPr>
        <a:xfrm>
          <a:off x="0" y="0"/>
          <a:ext cx="0" cy="0"/>
          <a:chOff x="0" y="0"/>
          <a:chExt cx="0" cy="0"/>
        </a:xfrm>
      </p:grpSpPr>
      <p:sp>
        <p:nvSpPr>
          <p:cNvPr id="851" name="Google Shape;851;p7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b="1"/>
              <a:t>Trainer notes:</a:t>
            </a:r>
            <a:endParaRPr/>
          </a:p>
          <a:p>
            <a:pPr marL="457200" marR="0" lvl="0" indent="-228600" algn="l" rtl="0">
              <a:lnSpc>
                <a:spcPct val="100000"/>
              </a:lnSpc>
              <a:spcBef>
                <a:spcPts val="0"/>
              </a:spcBef>
              <a:spcAft>
                <a:spcPts val="0"/>
              </a:spcAft>
              <a:buClr>
                <a:srgbClr val="000000"/>
              </a:buClr>
              <a:buSzPts val="1400"/>
              <a:buFont typeface="Arial"/>
              <a:buNone/>
            </a:pPr>
            <a:r>
              <a:rPr lang="en-US" sz="1200" b="0" i="0" u="none" strike="noStrike" cap="none">
                <a:solidFill>
                  <a:schemeClr val="dk1"/>
                </a:solidFill>
                <a:latin typeface="Calibri"/>
                <a:ea typeface="Calibri"/>
                <a:cs typeface="Calibri"/>
                <a:sym typeface="Calibri"/>
              </a:rPr>
              <a:t>Exception handling takes care of the  the scenario when an exception is thrown by giving a meaningful message to the user that interrupts or terminates the flow of the program.</a:t>
            </a:r>
            <a:endParaRPr/>
          </a:p>
          <a:p>
            <a:pPr marL="457200" marR="0" lvl="0" indent="-228600" algn="l" rtl="0">
              <a:lnSpc>
                <a:spcPct val="100000"/>
              </a:lnSpc>
              <a:spcBef>
                <a:spcPts val="0"/>
              </a:spcBef>
              <a:spcAft>
                <a:spcPts val="0"/>
              </a:spcAft>
              <a:buClr>
                <a:srgbClr val="000000"/>
              </a:buClr>
              <a:buSzPts val="1400"/>
              <a:buFont typeface="Arial"/>
              <a:buNone/>
            </a:pPr>
            <a:r>
              <a:rPr lang="en-US" sz="1200" b="0" i="0" u="none" strike="noStrike" cap="none">
                <a:solidFill>
                  <a:schemeClr val="dk1"/>
                </a:solidFill>
                <a:latin typeface="Calibri"/>
                <a:ea typeface="Calibri"/>
                <a:cs typeface="Calibri"/>
                <a:sym typeface="Calibri"/>
              </a:rPr>
              <a:t>When an exceptional condition occurs within a method, the method creates an exception Object and throws it. </a:t>
            </a:r>
            <a:endParaRPr/>
          </a:p>
          <a:p>
            <a:pPr marL="457200" marR="0" lvl="0" indent="-228600" algn="l" rtl="0">
              <a:lnSpc>
                <a:spcPct val="100000"/>
              </a:lnSpc>
              <a:spcBef>
                <a:spcPts val="0"/>
              </a:spcBef>
              <a:spcAft>
                <a:spcPts val="0"/>
              </a:spcAft>
              <a:buClr>
                <a:srgbClr val="000000"/>
              </a:buClr>
              <a:buSzPts val="1400"/>
              <a:buFont typeface="Arial"/>
              <a:buNone/>
            </a:pPr>
            <a:r>
              <a:rPr lang="en-US" sz="1200" b="0" i="0" u="none" strike="noStrike" cap="none">
                <a:solidFill>
                  <a:schemeClr val="dk1"/>
                </a:solidFill>
                <a:latin typeface="Calibri"/>
                <a:ea typeface="Calibri"/>
                <a:cs typeface="Calibri"/>
                <a:sym typeface="Calibri"/>
              </a:rPr>
              <a:t> Let’s discuss the few keywords used to manage exception handling:</a:t>
            </a:r>
            <a:endParaRPr/>
          </a:p>
          <a:p>
            <a:pPr marL="457200" lvl="0" indent="-228600" algn="l" rtl="0">
              <a:lnSpc>
                <a:spcPct val="100000"/>
              </a:lnSpc>
              <a:spcBef>
                <a:spcPts val="0"/>
              </a:spcBef>
              <a:spcAft>
                <a:spcPts val="0"/>
              </a:spcAft>
              <a:buSzPts val="1400"/>
              <a:buNone/>
            </a:pPr>
            <a:r>
              <a:rPr lang="en-US" sz="1200" b="1" i="0" u="none" strike="noStrike" cap="none">
                <a:solidFill>
                  <a:schemeClr val="dk1"/>
                </a:solidFill>
                <a:latin typeface="Calibri"/>
                <a:ea typeface="Calibri"/>
                <a:cs typeface="Calibri"/>
                <a:sym typeface="Calibri"/>
              </a:rPr>
              <a:t>try:</a:t>
            </a:r>
            <a:r>
              <a:rPr lang="en-US" sz="1200" b="0" i="0" u="none" strike="noStrike" cap="none">
                <a:solidFill>
                  <a:schemeClr val="dk1"/>
                </a:solidFill>
                <a:latin typeface="Calibri"/>
                <a:ea typeface="Calibri"/>
                <a:cs typeface="Calibri"/>
                <a:sym typeface="Calibri"/>
              </a:rPr>
              <a:t> The code that throws an exception is enclosed within a try block.</a:t>
            </a:r>
            <a:endParaRPr/>
          </a:p>
          <a:p>
            <a:pPr marL="457200" lvl="0" indent="-228600" algn="l" rtl="0">
              <a:lnSpc>
                <a:spcPct val="100000"/>
              </a:lnSpc>
              <a:spcBef>
                <a:spcPts val="0"/>
              </a:spcBef>
              <a:spcAft>
                <a:spcPts val="0"/>
              </a:spcAft>
              <a:buSzPts val="1400"/>
              <a:buNone/>
            </a:pPr>
            <a:r>
              <a:rPr lang="en-US" sz="1200" b="1" i="0" u="none" strike="noStrike" cap="none">
                <a:solidFill>
                  <a:schemeClr val="dk1"/>
                </a:solidFill>
                <a:latin typeface="Calibri"/>
                <a:ea typeface="Calibri"/>
                <a:cs typeface="Calibri"/>
                <a:sym typeface="Calibri"/>
              </a:rPr>
              <a:t>catch: </a:t>
            </a:r>
            <a:r>
              <a:rPr lang="en-US" sz="1200" b="0" i="0" u="none" strike="noStrike" cap="none">
                <a:solidFill>
                  <a:schemeClr val="dk1"/>
                </a:solidFill>
                <a:latin typeface="Calibri"/>
                <a:ea typeface="Calibri"/>
                <a:cs typeface="Calibri"/>
                <a:sym typeface="Calibri"/>
              </a:rPr>
              <a:t>It provides exception handlers when an exception occurs in try block.</a:t>
            </a:r>
            <a:endParaRPr/>
          </a:p>
          <a:p>
            <a:pPr marL="457200" lvl="0" indent="-228600" algn="l" rtl="0">
              <a:lnSpc>
                <a:spcPct val="100000"/>
              </a:lnSpc>
              <a:spcBef>
                <a:spcPts val="0"/>
              </a:spcBef>
              <a:spcAft>
                <a:spcPts val="0"/>
              </a:spcAft>
              <a:buSzPts val="1400"/>
              <a:buNone/>
            </a:pPr>
            <a:r>
              <a:rPr lang="en-US" sz="1200" b="1" i="0" u="none" strike="noStrike" cap="none">
                <a:solidFill>
                  <a:schemeClr val="dk1"/>
                </a:solidFill>
                <a:latin typeface="Calibri"/>
                <a:ea typeface="Calibri"/>
                <a:cs typeface="Calibri"/>
                <a:sym typeface="Calibri"/>
              </a:rPr>
              <a:t>finally: </a:t>
            </a:r>
            <a:r>
              <a:rPr lang="en-US" sz="1200" b="0" i="0" u="none" strike="noStrike" cap="none">
                <a:solidFill>
                  <a:schemeClr val="dk1"/>
                </a:solidFill>
                <a:latin typeface="Calibri"/>
                <a:ea typeface="Calibri"/>
                <a:cs typeface="Calibri"/>
                <a:sym typeface="Calibri"/>
              </a:rPr>
              <a:t>Executes after the try block. Any code executed after a try block is finally put into the finally block.</a:t>
            </a:r>
            <a:endParaRPr/>
          </a:p>
          <a:p>
            <a:pPr marL="457200" lvl="0" indent="-228600" algn="l" rtl="0">
              <a:lnSpc>
                <a:spcPct val="100000"/>
              </a:lnSpc>
              <a:spcBef>
                <a:spcPts val="0"/>
              </a:spcBef>
              <a:spcAft>
                <a:spcPts val="0"/>
              </a:spcAft>
              <a:buSzPts val="1400"/>
              <a:buNone/>
            </a:pPr>
            <a:r>
              <a:rPr lang="en-US" sz="1200" b="1" i="0" u="none" strike="noStrike" cap="none">
                <a:solidFill>
                  <a:schemeClr val="dk1"/>
                </a:solidFill>
                <a:latin typeface="Calibri"/>
                <a:ea typeface="Calibri"/>
                <a:cs typeface="Calibri"/>
                <a:sym typeface="Calibri"/>
              </a:rPr>
              <a:t>throw: </a:t>
            </a:r>
            <a:r>
              <a:rPr lang="en-US" sz="1200" b="0" i="0" u="none" strike="noStrike" cap="none">
                <a:solidFill>
                  <a:schemeClr val="dk1"/>
                </a:solidFill>
                <a:latin typeface="Calibri"/>
                <a:ea typeface="Calibri"/>
                <a:cs typeface="Calibri"/>
                <a:sym typeface="Calibri"/>
              </a:rPr>
              <a:t>It is used for throwing an exception manually.</a:t>
            </a:r>
            <a:endParaRPr/>
          </a:p>
          <a:p>
            <a:pPr marL="457200" lvl="0" indent="-228600" algn="l" rtl="0">
              <a:lnSpc>
                <a:spcPct val="100000"/>
              </a:lnSpc>
              <a:spcBef>
                <a:spcPts val="0"/>
              </a:spcBef>
              <a:spcAft>
                <a:spcPts val="0"/>
              </a:spcAft>
              <a:buSzPts val="1400"/>
              <a:buNone/>
            </a:pPr>
            <a:r>
              <a:rPr lang="en-US" sz="1200" b="1" i="0" u="none" strike="noStrike" cap="none">
                <a:solidFill>
                  <a:schemeClr val="dk1"/>
                </a:solidFill>
                <a:latin typeface="Calibri"/>
                <a:ea typeface="Calibri"/>
                <a:cs typeface="Calibri"/>
                <a:sym typeface="Calibri"/>
              </a:rPr>
              <a:t>throws:</a:t>
            </a:r>
            <a:r>
              <a:rPr lang="en-US" sz="1200" b="0" i="0" u="none" strike="noStrike" cap="none">
                <a:solidFill>
                  <a:schemeClr val="dk1"/>
                </a:solidFill>
                <a:latin typeface="Calibri"/>
                <a:ea typeface="Calibri"/>
                <a:cs typeface="Calibri"/>
                <a:sym typeface="Calibri"/>
              </a:rPr>
              <a:t> When an exception is thrown in a function, but not handled there, it should be defined in a throws clause.</a:t>
            </a:r>
            <a:endParaRPr/>
          </a:p>
          <a:p>
            <a:pPr marL="457200" lvl="0" indent="-228600" algn="l" rtl="0">
              <a:lnSpc>
                <a:spcPct val="100000"/>
              </a:lnSpc>
              <a:spcBef>
                <a:spcPts val="0"/>
              </a:spcBef>
              <a:spcAft>
                <a:spcPts val="0"/>
              </a:spcAft>
              <a:buSzPts val="1400"/>
              <a:buNone/>
            </a:pPr>
            <a:endParaRPr sz="1200" b="0" i="0" u="none" strike="noStrike" cap="none">
              <a:solidFill>
                <a:schemeClr val="dk1"/>
              </a:solidFill>
              <a:latin typeface="Calibri"/>
              <a:ea typeface="Calibri"/>
              <a:cs typeface="Calibri"/>
              <a:sym typeface="Calibri"/>
            </a:endParaRPr>
          </a:p>
        </p:txBody>
      </p:sp>
      <p:sp>
        <p:nvSpPr>
          <p:cNvPr id="852" name="Google Shape;852;p7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2"/>
        <p:cNvGrpSpPr/>
        <p:nvPr/>
      </p:nvGrpSpPr>
      <p:grpSpPr>
        <a:xfrm>
          <a:off x="0" y="0"/>
          <a:ext cx="0" cy="0"/>
          <a:chOff x="0" y="0"/>
          <a:chExt cx="0" cy="0"/>
        </a:xfrm>
      </p:grpSpPr>
      <p:sp>
        <p:nvSpPr>
          <p:cNvPr id="873" name="Google Shape;873;p7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b="1"/>
              <a:t>Trainer notes:</a:t>
            </a:r>
            <a:endParaRPr/>
          </a:p>
          <a:p>
            <a:pPr marL="457200" marR="0" lvl="0" indent="-228600" algn="l" rtl="0">
              <a:lnSpc>
                <a:spcPct val="100000"/>
              </a:lnSpc>
              <a:spcBef>
                <a:spcPts val="0"/>
              </a:spcBef>
              <a:spcAft>
                <a:spcPts val="0"/>
              </a:spcAft>
              <a:buClr>
                <a:srgbClr val="000000"/>
              </a:buClr>
              <a:buSzPts val="1400"/>
              <a:buFont typeface="Arial"/>
              <a:buNone/>
            </a:pPr>
            <a:r>
              <a:rPr lang="en-US" sz="1200" b="0" i="0" u="none" strike="noStrike" cap="none">
                <a:solidFill>
                  <a:schemeClr val="dk1"/>
                </a:solidFill>
                <a:latin typeface="Calibri"/>
                <a:ea typeface="Calibri"/>
                <a:cs typeface="Calibri"/>
                <a:sym typeface="Calibri"/>
              </a:rPr>
              <a:t>The super class of the exception class is Throwable. Exception: An exception communicates a problem. Users allow you to write throws and catch exceptions.</a:t>
            </a:r>
            <a:endParaRPr/>
          </a:p>
          <a:p>
            <a:pPr marL="457200" marR="0" lvl="0" indent="-228600" algn="l" rtl="0">
              <a:lnSpc>
                <a:spcPct val="100000"/>
              </a:lnSpc>
              <a:spcBef>
                <a:spcPts val="0"/>
              </a:spcBef>
              <a:spcAft>
                <a:spcPts val="0"/>
              </a:spcAft>
              <a:buClr>
                <a:srgbClr val="000000"/>
              </a:buClr>
              <a:buSzPts val="1400"/>
              <a:buFont typeface="Arial"/>
              <a:buNone/>
            </a:pPr>
            <a:r>
              <a:rPr lang="en-US" sz="1200" b="0" i="0" u="none" strike="noStrike" cap="none">
                <a:solidFill>
                  <a:schemeClr val="dk1"/>
                </a:solidFill>
                <a:latin typeface="Calibri"/>
                <a:ea typeface="Calibri"/>
                <a:cs typeface="Calibri"/>
                <a:sym typeface="Calibri"/>
              </a:rPr>
              <a:t>Error: It displays exceptions that are not expected to be detected by your program. This is used by the Java run-time environment to check the errors.</a:t>
            </a:r>
            <a:endParaRPr/>
          </a:p>
          <a:p>
            <a:pPr marL="457200" marR="0" lvl="0" indent="-22860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a:p>
            <a:pPr marL="457200" marR="0" lvl="0" indent="-228600" algn="l" rtl="0">
              <a:lnSpc>
                <a:spcPct val="100000"/>
              </a:lnSpc>
              <a:spcBef>
                <a:spcPts val="0"/>
              </a:spcBef>
              <a:spcAft>
                <a:spcPts val="0"/>
              </a:spcAft>
              <a:buClr>
                <a:srgbClr val="000000"/>
              </a:buClr>
              <a:buSzPts val="1400"/>
              <a:buFont typeface="Arial"/>
              <a:buNone/>
            </a:pPr>
            <a:r>
              <a:rPr lang="en-US" sz="1200" b="0" i="0" u="none" strike="noStrike" cap="none">
                <a:solidFill>
                  <a:schemeClr val="dk1"/>
                </a:solidFill>
                <a:latin typeface="Calibri"/>
                <a:ea typeface="Calibri"/>
                <a:cs typeface="Calibri"/>
                <a:sym typeface="Calibri"/>
              </a:rPr>
              <a:t>Let’s understand it better with the help of a diagrammatic representation:</a:t>
            </a:r>
            <a:endParaRPr/>
          </a:p>
          <a:p>
            <a:pPr marL="457200" marR="0" lvl="0" indent="-228600" algn="l" rtl="0">
              <a:lnSpc>
                <a:spcPct val="100000"/>
              </a:lnSpc>
              <a:spcBef>
                <a:spcPts val="0"/>
              </a:spcBef>
              <a:spcAft>
                <a:spcPts val="0"/>
              </a:spcAft>
              <a:buClr>
                <a:srgbClr val="000000"/>
              </a:buClr>
              <a:buSzPts val="1400"/>
              <a:buFont typeface="Arial"/>
              <a:buNone/>
            </a:pPr>
            <a:r>
              <a:rPr lang="en-US" sz="1200" b="0" i="0" u="none" strike="noStrike" cap="none">
                <a:solidFill>
                  <a:schemeClr val="dk1"/>
                </a:solidFill>
                <a:latin typeface="Calibri"/>
                <a:ea typeface="Calibri"/>
                <a:cs typeface="Calibri"/>
                <a:sym typeface="Calibri"/>
              </a:rPr>
              <a:t> </a:t>
            </a:r>
            <a:endParaRPr/>
          </a:p>
          <a:p>
            <a:pPr marL="0" lvl="0" indent="0" algn="l" rtl="0">
              <a:lnSpc>
                <a:spcPct val="100000"/>
              </a:lnSpc>
              <a:spcBef>
                <a:spcPts val="0"/>
              </a:spcBef>
              <a:spcAft>
                <a:spcPts val="0"/>
              </a:spcAft>
              <a:buSzPts val="1400"/>
              <a:buNone/>
            </a:pPr>
            <a:endParaRPr b="1"/>
          </a:p>
        </p:txBody>
      </p:sp>
      <p:sp>
        <p:nvSpPr>
          <p:cNvPr id="874" name="Google Shape;874;p7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8"/>
        <p:cNvGrpSpPr/>
        <p:nvPr/>
      </p:nvGrpSpPr>
      <p:grpSpPr>
        <a:xfrm>
          <a:off x="0" y="0"/>
          <a:ext cx="0" cy="0"/>
          <a:chOff x="0" y="0"/>
          <a:chExt cx="0" cy="0"/>
        </a:xfrm>
      </p:grpSpPr>
      <p:sp>
        <p:nvSpPr>
          <p:cNvPr id="889" name="Google Shape;889;p7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b="1"/>
              <a:t>Trainer notes:</a:t>
            </a:r>
            <a:endParaRPr/>
          </a:p>
          <a:p>
            <a:pPr marL="457200" marR="0" lvl="0" indent="-228600" algn="l" rtl="0">
              <a:lnSpc>
                <a:spcPct val="100000"/>
              </a:lnSpc>
              <a:spcBef>
                <a:spcPts val="0"/>
              </a:spcBef>
              <a:spcAft>
                <a:spcPts val="0"/>
              </a:spcAft>
              <a:buClr>
                <a:srgbClr val="000000"/>
              </a:buClr>
              <a:buSzPts val="1400"/>
              <a:buFont typeface="Arial"/>
              <a:buNone/>
            </a:pPr>
            <a:r>
              <a:rPr lang="en-US" sz="1200" b="0" i="0" u="none" strike="noStrike" cap="none">
                <a:solidFill>
                  <a:schemeClr val="dk1"/>
                </a:solidFill>
                <a:latin typeface="Calibri"/>
                <a:ea typeface="Calibri"/>
                <a:cs typeface="Calibri"/>
                <a:sym typeface="Calibri"/>
              </a:rPr>
              <a:t>Let’s now learn what a try block is.</a:t>
            </a:r>
            <a:endParaRPr/>
          </a:p>
          <a:p>
            <a:pPr marL="457200" marR="0" lvl="0" indent="-228600" algn="l" rtl="0">
              <a:lnSpc>
                <a:spcPct val="100000"/>
              </a:lnSpc>
              <a:spcBef>
                <a:spcPts val="0"/>
              </a:spcBef>
              <a:spcAft>
                <a:spcPts val="0"/>
              </a:spcAft>
              <a:buClr>
                <a:srgbClr val="000000"/>
              </a:buClr>
              <a:buSzPts val="1400"/>
              <a:buFont typeface="Arial"/>
              <a:buNone/>
            </a:pPr>
            <a:r>
              <a:rPr lang="en-US" sz="1200" b="0" i="0" u="none" strike="noStrike" cap="none">
                <a:solidFill>
                  <a:schemeClr val="dk1"/>
                </a:solidFill>
                <a:latin typeface="Calibri"/>
                <a:ea typeface="Calibri"/>
                <a:cs typeface="Calibri"/>
                <a:sym typeface="Calibri"/>
              </a:rPr>
              <a:t>try block is used to enclose the code that is expected to throw an exception. It should be used inside the method. If an exception occurs specifically at the statement in the try block, the remaining code will not be executed. </a:t>
            </a:r>
            <a:endParaRPr b="1"/>
          </a:p>
        </p:txBody>
      </p:sp>
      <p:sp>
        <p:nvSpPr>
          <p:cNvPr id="890" name="Google Shape;890;p7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8"/>
        <p:cNvGrpSpPr/>
        <p:nvPr/>
      </p:nvGrpSpPr>
      <p:grpSpPr>
        <a:xfrm>
          <a:off x="0" y="0"/>
          <a:ext cx="0" cy="0"/>
          <a:chOff x="0" y="0"/>
          <a:chExt cx="0" cy="0"/>
        </a:xfrm>
      </p:grpSpPr>
      <p:sp>
        <p:nvSpPr>
          <p:cNvPr id="909" name="Google Shape;909;p7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b="1"/>
              <a:t>Trainer notes:</a:t>
            </a:r>
            <a:endParaRPr/>
          </a:p>
          <a:p>
            <a:pPr marL="0" lvl="0" indent="0" algn="l" rtl="0">
              <a:lnSpc>
                <a:spcPct val="100000"/>
              </a:lnSpc>
              <a:spcBef>
                <a:spcPts val="0"/>
              </a:spcBef>
              <a:spcAft>
                <a:spcPts val="0"/>
              </a:spcAft>
              <a:buSzPts val="1400"/>
              <a:buNone/>
            </a:pPr>
            <a:r>
              <a:rPr lang="en-US" sz="1200" b="0" i="0" u="none" strike="noStrike" cap="none">
                <a:solidFill>
                  <a:schemeClr val="dk1"/>
                </a:solidFill>
                <a:latin typeface="Calibri"/>
                <a:ea typeface="Calibri"/>
                <a:cs typeface="Calibri"/>
                <a:sym typeface="Calibri"/>
              </a:rPr>
              <a:t>Do not keep the code in try block which will not throw an exception. In Java, try block should be followed by either finally or catch block.</a:t>
            </a:r>
            <a:endParaRPr b="1"/>
          </a:p>
        </p:txBody>
      </p:sp>
      <p:sp>
        <p:nvSpPr>
          <p:cNvPr id="910" name="Google Shape;910;p7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7"/>
        <p:cNvGrpSpPr/>
        <p:nvPr/>
      </p:nvGrpSpPr>
      <p:grpSpPr>
        <a:xfrm>
          <a:off x="0" y="0"/>
          <a:ext cx="0" cy="0"/>
          <a:chOff x="0" y="0"/>
          <a:chExt cx="0" cy="0"/>
        </a:xfrm>
      </p:grpSpPr>
      <p:sp>
        <p:nvSpPr>
          <p:cNvPr id="928" name="Google Shape;928;p7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b="1"/>
              <a:t>Trainer notes:</a:t>
            </a:r>
            <a:endParaRPr/>
          </a:p>
          <a:p>
            <a:pPr marL="0" lvl="0" indent="0" algn="l" rtl="0">
              <a:lnSpc>
                <a:spcPct val="100000"/>
              </a:lnSpc>
              <a:spcBef>
                <a:spcPts val="0"/>
              </a:spcBef>
              <a:spcAft>
                <a:spcPts val="0"/>
              </a:spcAft>
              <a:buSzPts val="1400"/>
              <a:buNone/>
            </a:pPr>
            <a:r>
              <a:rPr lang="en-US" b="1"/>
              <a:t>Java exception handling framework is used to handle runtime errors only.</a:t>
            </a:r>
            <a:endParaRPr b="1"/>
          </a:p>
        </p:txBody>
      </p:sp>
      <p:sp>
        <p:nvSpPr>
          <p:cNvPr id="929" name="Google Shape;929;p7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0"/>
        <p:cNvGrpSpPr/>
        <p:nvPr/>
      </p:nvGrpSpPr>
      <p:grpSpPr>
        <a:xfrm>
          <a:off x="0" y="0"/>
          <a:ext cx="0" cy="0"/>
          <a:chOff x="0" y="0"/>
          <a:chExt cx="0" cy="0"/>
        </a:xfrm>
      </p:grpSpPr>
      <p:sp>
        <p:nvSpPr>
          <p:cNvPr id="941" name="Google Shape;941;p7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b="1"/>
              <a:t>Trainer notes:</a:t>
            </a:r>
            <a:endParaRPr/>
          </a:p>
          <a:p>
            <a:pPr marL="457200" marR="0" lvl="0" indent="-228600" algn="l" rtl="0">
              <a:lnSpc>
                <a:spcPct val="100000"/>
              </a:lnSpc>
              <a:spcBef>
                <a:spcPts val="0"/>
              </a:spcBef>
              <a:spcAft>
                <a:spcPts val="0"/>
              </a:spcAft>
              <a:buClr>
                <a:srgbClr val="000000"/>
              </a:buClr>
              <a:buSzPts val="1400"/>
              <a:buFont typeface="Arial"/>
              <a:buNone/>
            </a:pPr>
            <a:r>
              <a:rPr lang="en-US" sz="1200" b="0" i="0" u="none" strike="noStrike" cap="none">
                <a:solidFill>
                  <a:schemeClr val="dk1"/>
                </a:solidFill>
                <a:latin typeface="Calibri"/>
                <a:ea typeface="Calibri"/>
                <a:cs typeface="Calibri"/>
                <a:sym typeface="Calibri"/>
              </a:rPr>
              <a:t>A throw statement is used to throw an exception in Java.</a:t>
            </a:r>
            <a:endParaRPr/>
          </a:p>
          <a:p>
            <a:pPr marL="457200" marR="0" lvl="0" indent="-228600" algn="l" rtl="0">
              <a:lnSpc>
                <a:spcPct val="100000"/>
              </a:lnSpc>
              <a:spcBef>
                <a:spcPts val="0"/>
              </a:spcBef>
              <a:spcAft>
                <a:spcPts val="0"/>
              </a:spcAft>
              <a:buClr>
                <a:srgbClr val="000000"/>
              </a:buClr>
              <a:buSzPts val="1400"/>
              <a:buFont typeface="Arial"/>
              <a:buNone/>
            </a:pPr>
            <a:r>
              <a:rPr lang="en-US" sz="1200" b="0" i="0" u="none" strike="noStrike" cap="none">
                <a:solidFill>
                  <a:schemeClr val="dk1"/>
                </a:solidFill>
                <a:latin typeface="Calibri"/>
                <a:ea typeface="Calibri"/>
                <a:cs typeface="Calibri"/>
                <a:sym typeface="Calibri"/>
              </a:rPr>
              <a:t>The Syntax for throw can be written as: </a:t>
            </a:r>
            <a:endParaRPr/>
          </a:p>
          <a:p>
            <a:pPr marL="457200" marR="0" lvl="0" indent="-228600" algn="l" rtl="0">
              <a:lnSpc>
                <a:spcPct val="100000"/>
              </a:lnSpc>
              <a:spcBef>
                <a:spcPts val="0"/>
              </a:spcBef>
              <a:spcAft>
                <a:spcPts val="0"/>
              </a:spcAft>
              <a:buClr>
                <a:srgbClr val="000000"/>
              </a:buClr>
              <a:buSzPts val="1400"/>
              <a:buFont typeface="Arial"/>
              <a:buNone/>
            </a:pPr>
            <a:r>
              <a:rPr lang="en-US" sz="1200" b="0" i="0" u="none" strike="noStrike" cap="none">
                <a:solidFill>
                  <a:schemeClr val="dk1"/>
                </a:solidFill>
                <a:latin typeface="Calibri"/>
                <a:ea typeface="Calibri"/>
                <a:cs typeface="Calibri"/>
                <a:sym typeface="Calibri"/>
              </a:rPr>
              <a:t> throw throwableObject;</a:t>
            </a:r>
            <a:endParaRPr/>
          </a:p>
          <a:p>
            <a:pPr marL="457200" marR="0" lvl="0" indent="-22860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a:p>
            <a:pPr marL="457200" marR="0" lvl="0" indent="-228600" algn="l" rtl="0">
              <a:lnSpc>
                <a:spcPct val="100000"/>
              </a:lnSpc>
              <a:spcBef>
                <a:spcPts val="0"/>
              </a:spcBef>
              <a:spcAft>
                <a:spcPts val="0"/>
              </a:spcAft>
              <a:buClr>
                <a:srgbClr val="000000"/>
              </a:buClr>
              <a:buSzPts val="1400"/>
              <a:buFont typeface="Arial"/>
              <a:buNone/>
            </a:pPr>
            <a:r>
              <a:rPr lang="en-US" sz="1200" b="0" i="0" u="none" strike="noStrike" cap="none">
                <a:solidFill>
                  <a:schemeClr val="dk1"/>
                </a:solidFill>
                <a:latin typeface="Calibri"/>
                <a:ea typeface="Calibri"/>
                <a:cs typeface="Calibri"/>
                <a:sym typeface="Calibri"/>
              </a:rPr>
              <a:t>You can get this throwable object in two ways: </a:t>
            </a:r>
            <a:endParaRPr/>
          </a:p>
          <a:p>
            <a:pPr marL="457200" lvl="0" indent="-228600" algn="l" rtl="0">
              <a:lnSpc>
                <a:spcPct val="100000"/>
              </a:lnSpc>
              <a:spcBef>
                <a:spcPts val="0"/>
              </a:spcBef>
              <a:spcAft>
                <a:spcPts val="0"/>
              </a:spcAft>
              <a:buSzPts val="1400"/>
              <a:buFont typeface="Arial"/>
              <a:buChar char="•"/>
            </a:pPr>
            <a:r>
              <a:rPr lang="en-US" sz="1200" b="0" i="0" u="none" strike="noStrike" cap="none">
                <a:solidFill>
                  <a:schemeClr val="dk1"/>
                </a:solidFill>
                <a:latin typeface="Calibri"/>
                <a:ea typeface="Calibri"/>
                <a:cs typeface="Calibri"/>
                <a:sym typeface="Calibri"/>
              </a:rPr>
              <a:t> through the exception parameter of the catch block.</a:t>
            </a:r>
            <a:endParaRPr/>
          </a:p>
          <a:p>
            <a:pPr marL="457200" lvl="0" indent="-228600" algn="l" rtl="0">
              <a:lnSpc>
                <a:spcPct val="100000"/>
              </a:lnSpc>
              <a:spcBef>
                <a:spcPts val="0"/>
              </a:spcBef>
              <a:spcAft>
                <a:spcPts val="0"/>
              </a:spcAft>
              <a:buSzPts val="1400"/>
              <a:buFont typeface="Arial"/>
              <a:buChar char="•"/>
            </a:pPr>
            <a:r>
              <a:rPr lang="en-US" sz="1200" b="0" i="0" u="none" strike="noStrike" cap="none">
                <a:solidFill>
                  <a:schemeClr val="dk1"/>
                </a:solidFill>
                <a:latin typeface="Calibri"/>
                <a:ea typeface="Calibri"/>
                <a:cs typeface="Calibri"/>
                <a:sym typeface="Calibri"/>
              </a:rPr>
              <a:t>By creating a new using the new operator.</a:t>
            </a:r>
            <a:endParaRPr/>
          </a:p>
          <a:p>
            <a:pPr marL="457200" marR="0" lvl="0" indent="-22860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942" name="Google Shape;942;p7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9"/>
        <p:cNvGrpSpPr/>
        <p:nvPr/>
      </p:nvGrpSpPr>
      <p:grpSpPr>
        <a:xfrm>
          <a:off x="0" y="0"/>
          <a:ext cx="0" cy="0"/>
          <a:chOff x="0" y="0"/>
          <a:chExt cx="0" cy="0"/>
        </a:xfrm>
      </p:grpSpPr>
      <p:sp>
        <p:nvSpPr>
          <p:cNvPr id="970" name="Google Shape;970;p7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b="1"/>
              <a:t>Trainer notes:</a:t>
            </a:r>
            <a:endParaRPr/>
          </a:p>
          <a:p>
            <a:pPr marL="0" lvl="0" indent="0" algn="l" rtl="0">
              <a:lnSpc>
                <a:spcPct val="100000"/>
              </a:lnSpc>
              <a:spcBef>
                <a:spcPts val="0"/>
              </a:spcBef>
              <a:spcAft>
                <a:spcPts val="0"/>
              </a:spcAft>
              <a:buSzPts val="1400"/>
              <a:buNone/>
            </a:pPr>
            <a:r>
              <a:rPr lang="en-US" b="1"/>
              <a:t>The throw keyword is used to create a custom error.</a:t>
            </a:r>
            <a:endParaRPr b="1"/>
          </a:p>
        </p:txBody>
      </p:sp>
      <p:sp>
        <p:nvSpPr>
          <p:cNvPr id="971" name="Google Shape;971;p7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7"/>
        <p:cNvGrpSpPr/>
        <p:nvPr/>
      </p:nvGrpSpPr>
      <p:grpSpPr>
        <a:xfrm>
          <a:off x="0" y="0"/>
          <a:ext cx="0" cy="0"/>
          <a:chOff x="0" y="0"/>
          <a:chExt cx="0" cy="0"/>
        </a:xfrm>
      </p:grpSpPr>
      <p:sp>
        <p:nvSpPr>
          <p:cNvPr id="988" name="Google Shape;988;g226daaaad22_0_65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89" name="Google Shape;989;g226daaaad22_0_6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3"/>
        <p:cNvGrpSpPr/>
        <p:nvPr/>
      </p:nvGrpSpPr>
      <p:grpSpPr>
        <a:xfrm>
          <a:off x="0" y="0"/>
          <a:ext cx="0" cy="0"/>
          <a:chOff x="0" y="0"/>
          <a:chExt cx="0" cy="0"/>
        </a:xfrm>
      </p:grpSpPr>
      <p:sp>
        <p:nvSpPr>
          <p:cNvPr id="994" name="Google Shape;994;g226daaaad22_0_65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SzPts val="1400"/>
              <a:buNone/>
            </a:pPr>
            <a:endParaRPr b="0" i="0">
              <a:solidFill>
                <a:srgbClr val="51565E"/>
              </a:solidFill>
              <a:latin typeface="Roboto"/>
              <a:ea typeface="Roboto"/>
              <a:cs typeface="Roboto"/>
              <a:sym typeface="Roboto"/>
            </a:endParaRPr>
          </a:p>
        </p:txBody>
      </p:sp>
      <p:sp>
        <p:nvSpPr>
          <p:cNvPr id="995" name="Google Shape;995;g226daaaad22_0_6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p1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72" name="Google Shape;272;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0"/>
        <p:cNvGrpSpPr/>
        <p:nvPr/>
      </p:nvGrpSpPr>
      <p:grpSpPr>
        <a:xfrm>
          <a:off x="0" y="0"/>
          <a:ext cx="0" cy="0"/>
          <a:chOff x="0" y="0"/>
          <a:chExt cx="0" cy="0"/>
        </a:xfrm>
      </p:grpSpPr>
      <p:sp>
        <p:nvSpPr>
          <p:cNvPr id="1001" name="Google Shape;1001;g226daaaad22_0_75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02" name="Google Shape;1002;g226daaaad22_0_75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6"/>
        <p:cNvGrpSpPr/>
        <p:nvPr/>
      </p:nvGrpSpPr>
      <p:grpSpPr>
        <a:xfrm>
          <a:off x="0" y="0"/>
          <a:ext cx="0" cy="0"/>
          <a:chOff x="0" y="0"/>
          <a:chExt cx="0" cy="0"/>
        </a:xfrm>
      </p:grpSpPr>
      <p:sp>
        <p:nvSpPr>
          <p:cNvPr id="1007" name="Google Shape;1007;g226daaaad22_0_74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SzPts val="1400"/>
              <a:buNone/>
            </a:pPr>
            <a:endParaRPr b="0" i="0">
              <a:solidFill>
                <a:srgbClr val="51565E"/>
              </a:solidFill>
              <a:latin typeface="Roboto"/>
              <a:ea typeface="Roboto"/>
              <a:cs typeface="Roboto"/>
              <a:sym typeface="Roboto"/>
            </a:endParaRPr>
          </a:p>
        </p:txBody>
      </p:sp>
      <p:sp>
        <p:nvSpPr>
          <p:cNvPr id="1008" name="Google Shape;1008;g226daaaad22_0_7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3"/>
        <p:cNvGrpSpPr/>
        <p:nvPr/>
      </p:nvGrpSpPr>
      <p:grpSpPr>
        <a:xfrm>
          <a:off x="0" y="0"/>
          <a:ext cx="0" cy="0"/>
          <a:chOff x="0" y="0"/>
          <a:chExt cx="0" cy="0"/>
        </a:xfrm>
      </p:grpSpPr>
      <p:sp>
        <p:nvSpPr>
          <p:cNvPr id="1014" name="Google Shape;1014;g226daaaad22_0_139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15" name="Google Shape;1015;g226daaaad22_0_139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9"/>
        <p:cNvGrpSpPr/>
        <p:nvPr/>
      </p:nvGrpSpPr>
      <p:grpSpPr>
        <a:xfrm>
          <a:off x="0" y="0"/>
          <a:ext cx="0" cy="0"/>
          <a:chOff x="0" y="0"/>
          <a:chExt cx="0" cy="0"/>
        </a:xfrm>
      </p:grpSpPr>
      <p:sp>
        <p:nvSpPr>
          <p:cNvPr id="1020" name="Google Shape;1020;g226daaaad22_0_140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SzPts val="1400"/>
              <a:buNone/>
            </a:pPr>
            <a:endParaRPr b="0" i="0">
              <a:solidFill>
                <a:srgbClr val="51565E"/>
              </a:solidFill>
              <a:latin typeface="Roboto"/>
              <a:ea typeface="Roboto"/>
              <a:cs typeface="Roboto"/>
              <a:sym typeface="Roboto"/>
            </a:endParaRPr>
          </a:p>
        </p:txBody>
      </p:sp>
      <p:sp>
        <p:nvSpPr>
          <p:cNvPr id="1021" name="Google Shape;1021;g226daaaad22_0_140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6"/>
        <p:cNvGrpSpPr/>
        <p:nvPr/>
      </p:nvGrpSpPr>
      <p:grpSpPr>
        <a:xfrm>
          <a:off x="0" y="0"/>
          <a:ext cx="0" cy="0"/>
          <a:chOff x="0" y="0"/>
          <a:chExt cx="0" cy="0"/>
        </a:xfrm>
      </p:grpSpPr>
      <p:sp>
        <p:nvSpPr>
          <p:cNvPr id="1027" name="Google Shape;1027;p8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28" name="Google Shape;1028;p8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1"/>
        <p:cNvGrpSpPr/>
        <p:nvPr/>
      </p:nvGrpSpPr>
      <p:grpSpPr>
        <a:xfrm>
          <a:off x="0" y="0"/>
          <a:ext cx="0" cy="0"/>
          <a:chOff x="0" y="0"/>
          <a:chExt cx="0" cy="0"/>
        </a:xfrm>
      </p:grpSpPr>
      <p:sp>
        <p:nvSpPr>
          <p:cNvPr id="1032" name="Google Shape;1032;p8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b="1"/>
              <a:t>Trainer notes:</a:t>
            </a:r>
            <a:endParaRPr/>
          </a:p>
          <a:p>
            <a:pPr marL="457200" marR="0" lvl="0" indent="-228600" algn="l" rtl="0">
              <a:lnSpc>
                <a:spcPct val="100000"/>
              </a:lnSpc>
              <a:spcBef>
                <a:spcPts val="0"/>
              </a:spcBef>
              <a:spcAft>
                <a:spcPts val="0"/>
              </a:spcAft>
              <a:buClr>
                <a:srgbClr val="000000"/>
              </a:buClr>
              <a:buSzPts val="1400"/>
              <a:buFont typeface="Arial"/>
              <a:buNone/>
            </a:pPr>
            <a:r>
              <a:rPr lang="en-US" sz="1200" b="0" i="0" u="none" strike="noStrike" cap="none">
                <a:solidFill>
                  <a:schemeClr val="dk1"/>
                </a:solidFill>
                <a:latin typeface="Calibri"/>
                <a:ea typeface="Calibri"/>
                <a:cs typeface="Calibri"/>
                <a:sym typeface="Calibri"/>
              </a:rPr>
              <a:t>The process of executing multiple threads at same time is called multithreading. A thread is a light weight subprocess, or you can say the smallest unit of processing. </a:t>
            </a:r>
            <a:endParaRPr/>
          </a:p>
          <a:p>
            <a:pPr marL="0" lvl="0" indent="0" algn="l" rtl="0">
              <a:lnSpc>
                <a:spcPct val="100000"/>
              </a:lnSpc>
              <a:spcBef>
                <a:spcPts val="0"/>
              </a:spcBef>
              <a:spcAft>
                <a:spcPts val="0"/>
              </a:spcAft>
              <a:buSzPts val="1400"/>
              <a:buNone/>
            </a:pPr>
            <a:endParaRPr b="1"/>
          </a:p>
          <a:p>
            <a:pPr marL="457200" marR="0" lvl="0" indent="-228600" algn="l" rtl="0">
              <a:lnSpc>
                <a:spcPct val="100000"/>
              </a:lnSpc>
              <a:spcBef>
                <a:spcPts val="0"/>
              </a:spcBef>
              <a:spcAft>
                <a:spcPts val="0"/>
              </a:spcAft>
              <a:buClr>
                <a:srgbClr val="000000"/>
              </a:buClr>
              <a:buSzPts val="1400"/>
              <a:buFont typeface="Arial"/>
              <a:buNone/>
            </a:pPr>
            <a:r>
              <a:rPr lang="en-US" sz="1200" b="0" i="0" u="none" strike="noStrike" cap="none">
                <a:solidFill>
                  <a:schemeClr val="dk1"/>
                </a:solidFill>
                <a:latin typeface="Calibri"/>
                <a:ea typeface="Calibri"/>
                <a:cs typeface="Calibri"/>
                <a:sym typeface="Calibri"/>
              </a:rPr>
              <a:t>The Advantages of multithreading include less overhead , saving memory requirement, inexpensive context switching and , inter-thread communication.</a:t>
            </a:r>
            <a:endParaRPr/>
          </a:p>
          <a:p>
            <a:pPr marL="457200" marR="0" lvl="0" indent="-228600" algn="l" rtl="0">
              <a:lnSpc>
                <a:spcPct val="100000"/>
              </a:lnSpc>
              <a:spcBef>
                <a:spcPts val="0"/>
              </a:spcBef>
              <a:spcAft>
                <a:spcPts val="0"/>
              </a:spcAft>
              <a:buClr>
                <a:srgbClr val="000000"/>
              </a:buClr>
              <a:buSzPts val="1400"/>
              <a:buFont typeface="Arial"/>
              <a:buNone/>
            </a:pPr>
            <a:r>
              <a:rPr lang="en-US" sz="1200" b="0" i="0" u="none" strike="noStrike" cap="none">
                <a:solidFill>
                  <a:schemeClr val="dk1"/>
                </a:solidFill>
                <a:latin typeface="Calibri"/>
                <a:ea typeface="Calibri"/>
                <a:cs typeface="Calibri"/>
                <a:sym typeface="Calibri"/>
              </a:rPr>
              <a:t> </a:t>
            </a:r>
            <a:endParaRPr/>
          </a:p>
          <a:p>
            <a:pPr marL="457200" lvl="0" indent="-228600" algn="l" rtl="0">
              <a:lnSpc>
                <a:spcPct val="100000"/>
              </a:lnSpc>
              <a:spcBef>
                <a:spcPts val="0"/>
              </a:spcBef>
              <a:spcAft>
                <a:spcPts val="0"/>
              </a:spcAft>
              <a:buSzPts val="1400"/>
              <a:buFont typeface="Arial"/>
              <a:buChar char="•"/>
            </a:pPr>
            <a:r>
              <a:rPr lang="en-US" sz="1200" b="0" i="0" u="none" strike="noStrike" cap="none">
                <a:solidFill>
                  <a:schemeClr val="dk1"/>
                </a:solidFill>
                <a:latin typeface="Calibri"/>
                <a:ea typeface="Calibri"/>
                <a:cs typeface="Calibri"/>
                <a:sym typeface="Calibri"/>
              </a:rPr>
              <a:t>It has less overhead than the process-band multitasking.</a:t>
            </a:r>
            <a:endParaRPr/>
          </a:p>
          <a:p>
            <a:pPr marL="457200" lvl="0" indent="-228600" algn="l" rtl="0">
              <a:lnSpc>
                <a:spcPct val="100000"/>
              </a:lnSpc>
              <a:spcBef>
                <a:spcPts val="0"/>
              </a:spcBef>
              <a:spcAft>
                <a:spcPts val="0"/>
              </a:spcAft>
              <a:buSzPts val="1400"/>
              <a:buFont typeface="Arial"/>
              <a:buChar char="•"/>
            </a:pPr>
            <a:r>
              <a:rPr lang="en-US" sz="1200" b="0" i="0" u="none" strike="noStrike" cap="none">
                <a:solidFill>
                  <a:schemeClr val="dk1"/>
                </a:solidFill>
                <a:latin typeface="Calibri"/>
                <a:ea typeface="Calibri"/>
                <a:cs typeface="Calibri"/>
                <a:sym typeface="Calibri"/>
              </a:rPr>
              <a:t>It shares the same address space with a process saving memory requirement.</a:t>
            </a:r>
            <a:endParaRPr/>
          </a:p>
          <a:p>
            <a:pPr marL="457200" lvl="0" indent="-228600" algn="l" rtl="0">
              <a:lnSpc>
                <a:spcPct val="100000"/>
              </a:lnSpc>
              <a:spcBef>
                <a:spcPts val="0"/>
              </a:spcBef>
              <a:spcAft>
                <a:spcPts val="0"/>
              </a:spcAft>
              <a:buSzPts val="1400"/>
              <a:buFont typeface="Arial"/>
              <a:buChar char="•"/>
            </a:pPr>
            <a:r>
              <a:rPr lang="en-US" sz="1200" b="0" i="0" u="none" strike="noStrike" cap="none">
                <a:solidFill>
                  <a:schemeClr val="dk1"/>
                </a:solidFill>
                <a:latin typeface="Calibri"/>
                <a:ea typeface="Calibri"/>
                <a:cs typeface="Calibri"/>
                <a:sym typeface="Calibri"/>
              </a:rPr>
              <a:t>As the threads are lightweight so context switching is inexpensive.</a:t>
            </a:r>
            <a:endParaRPr/>
          </a:p>
          <a:p>
            <a:pPr marL="457200" lvl="0" indent="-228600" algn="l" rtl="0">
              <a:lnSpc>
                <a:spcPct val="100000"/>
              </a:lnSpc>
              <a:spcBef>
                <a:spcPts val="0"/>
              </a:spcBef>
              <a:spcAft>
                <a:spcPts val="0"/>
              </a:spcAft>
              <a:buSzPts val="1400"/>
              <a:buFont typeface="Arial"/>
              <a:buChar char="•"/>
            </a:pPr>
            <a:r>
              <a:rPr lang="en-US" sz="1200" b="0" i="0" u="none" strike="noStrike" cap="none">
                <a:solidFill>
                  <a:schemeClr val="dk1"/>
                </a:solidFill>
                <a:latin typeface="Calibri"/>
                <a:ea typeface="Calibri"/>
                <a:cs typeface="Calibri"/>
                <a:sym typeface="Calibri"/>
              </a:rPr>
              <a:t>Since multiple threads are part of the same process, inter-thread communication is inexpensive.</a:t>
            </a:r>
            <a:endParaRPr/>
          </a:p>
          <a:p>
            <a:pPr marL="457200" marR="0" lvl="0" indent="-228600" algn="l" rtl="0">
              <a:lnSpc>
                <a:spcPct val="100000"/>
              </a:lnSpc>
              <a:spcBef>
                <a:spcPts val="0"/>
              </a:spcBef>
              <a:spcAft>
                <a:spcPts val="0"/>
              </a:spcAft>
              <a:buClr>
                <a:srgbClr val="000000"/>
              </a:buClr>
              <a:buSzPts val="1400"/>
              <a:buFont typeface="Arial"/>
              <a:buNone/>
            </a:pPr>
            <a:r>
              <a:rPr lang="en-US" sz="1200" b="0" i="0" u="none" strike="noStrike" cap="none">
                <a:solidFill>
                  <a:schemeClr val="dk1"/>
                </a:solidFill>
                <a:latin typeface="Calibri"/>
                <a:ea typeface="Calibri"/>
                <a:cs typeface="Calibri"/>
                <a:sym typeface="Calibri"/>
              </a:rPr>
              <a:t> </a:t>
            </a:r>
            <a:endParaRPr/>
          </a:p>
          <a:p>
            <a:pPr marL="457200" marR="0" lvl="0" indent="-228600" algn="l" rtl="0">
              <a:lnSpc>
                <a:spcPct val="100000"/>
              </a:lnSpc>
              <a:spcBef>
                <a:spcPts val="0"/>
              </a:spcBef>
              <a:spcAft>
                <a:spcPts val="0"/>
              </a:spcAft>
              <a:buClr>
                <a:srgbClr val="000000"/>
              </a:buClr>
              <a:buSzPts val="1400"/>
              <a:buFont typeface="Arial"/>
              <a:buNone/>
            </a:pPr>
            <a:r>
              <a:rPr lang="en-US" sz="1200" b="0" i="0" u="none" strike="noStrike" cap="none">
                <a:solidFill>
                  <a:schemeClr val="dk1"/>
                </a:solidFill>
                <a:latin typeface="Calibri"/>
                <a:ea typeface="Calibri"/>
                <a:cs typeface="Calibri"/>
                <a:sym typeface="Calibri"/>
              </a:rPr>
              <a:t>Multithreading and multiprocessing both are used for achieving multitasking.  Java provides in-built support for multi thread programming. </a:t>
            </a:r>
            <a:endParaRPr/>
          </a:p>
          <a:p>
            <a:pPr marL="0" lvl="0" indent="0" algn="l" rtl="0">
              <a:lnSpc>
                <a:spcPct val="100000"/>
              </a:lnSpc>
              <a:spcBef>
                <a:spcPts val="0"/>
              </a:spcBef>
              <a:spcAft>
                <a:spcPts val="0"/>
              </a:spcAft>
              <a:buSzPts val="1400"/>
              <a:buNone/>
            </a:pPr>
            <a:endParaRPr b="1"/>
          </a:p>
        </p:txBody>
      </p:sp>
      <p:sp>
        <p:nvSpPr>
          <p:cNvPr id="1033" name="Google Shape;1033;p8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0"/>
        <p:cNvGrpSpPr/>
        <p:nvPr/>
      </p:nvGrpSpPr>
      <p:grpSpPr>
        <a:xfrm>
          <a:off x="0" y="0"/>
          <a:ext cx="0" cy="0"/>
          <a:chOff x="0" y="0"/>
          <a:chExt cx="0" cy="0"/>
        </a:xfrm>
      </p:grpSpPr>
      <p:sp>
        <p:nvSpPr>
          <p:cNvPr id="1061" name="Google Shape;1061;p8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b="1"/>
              <a:t>Trainer notes:</a:t>
            </a:r>
            <a:endParaRPr/>
          </a:p>
          <a:p>
            <a:pPr marL="457200" marR="0" lvl="0" indent="-228600" algn="l" rtl="0">
              <a:lnSpc>
                <a:spcPct val="100000"/>
              </a:lnSpc>
              <a:spcBef>
                <a:spcPts val="0"/>
              </a:spcBef>
              <a:spcAft>
                <a:spcPts val="0"/>
              </a:spcAft>
              <a:buClr>
                <a:srgbClr val="000000"/>
              </a:buClr>
              <a:buSzPts val="1400"/>
              <a:buFont typeface="Arial"/>
              <a:buNone/>
            </a:pPr>
            <a:r>
              <a:rPr lang="en-US" sz="1200" b="0" i="0" u="none" strike="noStrike" cap="none">
                <a:solidFill>
                  <a:schemeClr val="dk1"/>
                </a:solidFill>
                <a:latin typeface="Calibri"/>
                <a:ea typeface="Calibri"/>
                <a:cs typeface="Calibri"/>
                <a:sym typeface="Calibri"/>
              </a:rPr>
              <a:t>For creating a thread in Java, there are two mechanisms: </a:t>
            </a:r>
            <a:endParaRPr/>
          </a:p>
          <a:p>
            <a:pPr marL="457200" marR="0" lvl="0" indent="-228600" algn="l" rtl="0">
              <a:lnSpc>
                <a:spcPct val="100000"/>
              </a:lnSpc>
              <a:spcBef>
                <a:spcPts val="0"/>
              </a:spcBef>
              <a:spcAft>
                <a:spcPts val="0"/>
              </a:spcAft>
              <a:buClr>
                <a:srgbClr val="000000"/>
              </a:buClr>
              <a:buSzPts val="1400"/>
              <a:buFont typeface="Arial"/>
              <a:buNone/>
            </a:pPr>
            <a:r>
              <a:rPr lang="en-US" sz="1200" b="0" i="0" u="none" strike="noStrike" cap="none">
                <a:solidFill>
                  <a:schemeClr val="dk1"/>
                </a:solidFill>
                <a:latin typeface="Calibri"/>
                <a:ea typeface="Calibri"/>
                <a:cs typeface="Calibri"/>
                <a:sym typeface="Calibri"/>
              </a:rPr>
              <a:t> </a:t>
            </a:r>
            <a:endParaRPr/>
          </a:p>
          <a:p>
            <a:pPr marL="457200" marR="0" lvl="0" indent="-228600" algn="l" rtl="0">
              <a:lnSpc>
                <a:spcPct val="100000"/>
              </a:lnSpc>
              <a:spcBef>
                <a:spcPts val="0"/>
              </a:spcBef>
              <a:spcAft>
                <a:spcPts val="0"/>
              </a:spcAft>
              <a:buClr>
                <a:srgbClr val="000000"/>
              </a:buClr>
              <a:buSzPts val="1400"/>
              <a:buFont typeface="Arial"/>
              <a:buChar char="•"/>
            </a:pPr>
            <a:r>
              <a:rPr lang="en-US" sz="1200" b="0" i="0" u="none" strike="noStrike" cap="none">
                <a:solidFill>
                  <a:schemeClr val="dk1"/>
                </a:solidFill>
                <a:latin typeface="Calibri"/>
                <a:ea typeface="Calibri"/>
                <a:cs typeface="Calibri"/>
                <a:sym typeface="Calibri"/>
              </a:rPr>
              <a:t>Creating thread by extending the thread class and </a:t>
            </a:r>
            <a:endParaRPr/>
          </a:p>
          <a:p>
            <a:pPr marL="457200" marR="0" lvl="0" indent="-228600" algn="l" rtl="0">
              <a:lnSpc>
                <a:spcPct val="100000"/>
              </a:lnSpc>
              <a:spcBef>
                <a:spcPts val="0"/>
              </a:spcBef>
              <a:spcAft>
                <a:spcPts val="0"/>
              </a:spcAft>
              <a:buClr>
                <a:srgbClr val="000000"/>
              </a:buClr>
              <a:buSzPts val="1400"/>
              <a:buFont typeface="Arial"/>
              <a:buChar char="•"/>
            </a:pPr>
            <a:r>
              <a:rPr lang="en-US" sz="1200" b="0" i="0" u="none" strike="noStrike" cap="none">
                <a:solidFill>
                  <a:schemeClr val="dk1"/>
                </a:solidFill>
                <a:latin typeface="Calibri"/>
                <a:ea typeface="Calibri"/>
                <a:cs typeface="Calibri"/>
                <a:sym typeface="Calibri"/>
              </a:rPr>
              <a:t>Creating thread by implementing the runnable interface</a:t>
            </a:r>
            <a:endParaRPr/>
          </a:p>
          <a:p>
            <a:pPr marL="228600" lvl="0" indent="0" algn="l" rtl="0">
              <a:lnSpc>
                <a:spcPct val="100000"/>
              </a:lnSpc>
              <a:spcBef>
                <a:spcPts val="0"/>
              </a:spcBef>
              <a:spcAft>
                <a:spcPts val="0"/>
              </a:spcAft>
              <a:buSzPts val="1400"/>
              <a:buFont typeface="Arial"/>
              <a:buNone/>
            </a:pPr>
            <a:endParaRPr sz="1200" b="0" i="0" u="none" strike="noStrike" cap="none">
              <a:solidFill>
                <a:schemeClr val="dk1"/>
              </a:solidFill>
              <a:latin typeface="Calibri"/>
              <a:ea typeface="Calibri"/>
              <a:cs typeface="Calibri"/>
              <a:sym typeface="Calibri"/>
            </a:endParaRPr>
          </a:p>
        </p:txBody>
      </p:sp>
      <p:sp>
        <p:nvSpPr>
          <p:cNvPr id="1062" name="Google Shape;1062;p8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6"/>
        <p:cNvGrpSpPr/>
        <p:nvPr/>
      </p:nvGrpSpPr>
      <p:grpSpPr>
        <a:xfrm>
          <a:off x="0" y="0"/>
          <a:ext cx="0" cy="0"/>
          <a:chOff x="0" y="0"/>
          <a:chExt cx="0" cy="0"/>
        </a:xfrm>
      </p:grpSpPr>
      <p:sp>
        <p:nvSpPr>
          <p:cNvPr id="1077" name="Google Shape;1077;p8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b="1"/>
              <a:t>Trainer notes:</a:t>
            </a:r>
            <a:endParaRPr/>
          </a:p>
          <a:p>
            <a:pPr marL="228600" marR="0" lvl="0" indent="0" algn="l" rtl="0">
              <a:lnSpc>
                <a:spcPct val="100000"/>
              </a:lnSpc>
              <a:spcBef>
                <a:spcPts val="0"/>
              </a:spcBef>
              <a:spcAft>
                <a:spcPts val="0"/>
              </a:spcAft>
              <a:buClr>
                <a:srgbClr val="000000"/>
              </a:buClr>
              <a:buSzPts val="1400"/>
              <a:buFont typeface="Arial"/>
              <a:buNone/>
            </a:pPr>
            <a:r>
              <a:rPr lang="en-US" sz="1200" b="0" i="0" u="none" strike="noStrike" cap="none">
                <a:solidFill>
                  <a:schemeClr val="dk1"/>
                </a:solidFill>
                <a:latin typeface="Calibri"/>
                <a:ea typeface="Calibri"/>
                <a:cs typeface="Calibri"/>
                <a:sym typeface="Calibri"/>
              </a:rPr>
              <a:t>Syntax  </a:t>
            </a:r>
            <a:r>
              <a:rPr lang="en-US" sz="1200">
                <a:solidFill>
                  <a:srgbClr val="404040"/>
                </a:solidFill>
                <a:latin typeface="Open Sans"/>
                <a:ea typeface="Open Sans"/>
                <a:cs typeface="Open Sans"/>
                <a:sym typeface="Open Sans"/>
              </a:rPr>
              <a:t>To implement a </a:t>
            </a:r>
            <a:r>
              <a:rPr lang="en-US" sz="1200" b="1">
                <a:solidFill>
                  <a:srgbClr val="404040"/>
                </a:solidFill>
                <a:latin typeface="Open Sans"/>
                <a:ea typeface="Open Sans"/>
                <a:cs typeface="Open Sans"/>
                <a:sym typeface="Open Sans"/>
              </a:rPr>
              <a:t>Runnable </a:t>
            </a:r>
            <a:r>
              <a:rPr lang="en-US" sz="1200">
                <a:solidFill>
                  <a:srgbClr val="404040"/>
                </a:solidFill>
                <a:latin typeface="Open Sans"/>
                <a:ea typeface="Open Sans"/>
                <a:cs typeface="Open Sans"/>
                <a:sym typeface="Open Sans"/>
              </a:rPr>
              <a:t>method:</a:t>
            </a:r>
            <a:endParaRPr/>
          </a:p>
          <a:p>
            <a:pPr marL="457200" marR="0" lvl="0" indent="-228600" algn="l" rtl="0">
              <a:lnSpc>
                <a:spcPct val="100000"/>
              </a:lnSpc>
              <a:spcBef>
                <a:spcPts val="0"/>
              </a:spcBef>
              <a:spcAft>
                <a:spcPts val="0"/>
              </a:spcAft>
              <a:buClr>
                <a:srgbClr val="000000"/>
              </a:buClr>
              <a:buSzPts val="1400"/>
              <a:buFont typeface="Arial"/>
              <a:buNone/>
            </a:pPr>
            <a:r>
              <a:rPr lang="en-US" sz="1200" b="1">
                <a:solidFill>
                  <a:srgbClr val="FFFFFF"/>
                </a:solidFill>
                <a:latin typeface="Courier New"/>
                <a:ea typeface="Courier New"/>
                <a:cs typeface="Courier New"/>
                <a:sym typeface="Courier New"/>
              </a:rPr>
              <a:t>public class Example implements Runnable {  </a:t>
            </a:r>
            <a:endParaRPr/>
          </a:p>
          <a:p>
            <a:pPr marL="457200" marR="0" lvl="0" indent="-228600" algn="l" rtl="0">
              <a:lnSpc>
                <a:spcPct val="100000"/>
              </a:lnSpc>
              <a:spcBef>
                <a:spcPts val="0"/>
              </a:spcBef>
              <a:spcAft>
                <a:spcPts val="0"/>
              </a:spcAft>
              <a:buClr>
                <a:srgbClr val="000000"/>
              </a:buClr>
              <a:buSzPts val="1400"/>
              <a:buFont typeface="Arial"/>
              <a:buNone/>
            </a:pPr>
            <a:r>
              <a:rPr lang="en-US" sz="1200" b="1">
                <a:solidFill>
                  <a:srgbClr val="FFFFFF"/>
                </a:solidFill>
                <a:latin typeface="Courier New"/>
                <a:ea typeface="Courier New"/>
                <a:cs typeface="Courier New"/>
                <a:sym typeface="Courier New"/>
              </a:rPr>
              <a:t>    @Override  </a:t>
            </a:r>
            <a:endParaRPr/>
          </a:p>
          <a:p>
            <a:pPr marL="457200" marR="0" lvl="0" indent="-228600" algn="l" rtl="0">
              <a:lnSpc>
                <a:spcPct val="100000"/>
              </a:lnSpc>
              <a:spcBef>
                <a:spcPts val="0"/>
              </a:spcBef>
              <a:spcAft>
                <a:spcPts val="0"/>
              </a:spcAft>
              <a:buClr>
                <a:srgbClr val="000000"/>
              </a:buClr>
              <a:buSzPts val="1400"/>
              <a:buFont typeface="Arial"/>
              <a:buNone/>
            </a:pPr>
            <a:r>
              <a:rPr lang="en-US" sz="1200" b="1">
                <a:solidFill>
                  <a:srgbClr val="FFFFFF"/>
                </a:solidFill>
                <a:latin typeface="Courier New"/>
                <a:ea typeface="Courier New"/>
                <a:cs typeface="Courier New"/>
                <a:sym typeface="Courier New"/>
              </a:rPr>
              <a:t>    public void run() {  </a:t>
            </a:r>
            <a:endParaRPr/>
          </a:p>
          <a:p>
            <a:pPr marL="457200" marR="0" lvl="0" indent="-228600" algn="l" rtl="0">
              <a:lnSpc>
                <a:spcPct val="100000"/>
              </a:lnSpc>
              <a:spcBef>
                <a:spcPts val="0"/>
              </a:spcBef>
              <a:spcAft>
                <a:spcPts val="0"/>
              </a:spcAft>
              <a:buClr>
                <a:srgbClr val="000000"/>
              </a:buClr>
              <a:buSzPts val="1400"/>
              <a:buFont typeface="Arial"/>
              <a:buNone/>
            </a:pPr>
            <a:r>
              <a:rPr lang="en-US" sz="1200" b="1">
                <a:solidFill>
                  <a:srgbClr val="FFFFFF"/>
                </a:solidFill>
                <a:latin typeface="Courier New"/>
                <a:ea typeface="Courier New"/>
                <a:cs typeface="Courier New"/>
                <a:sym typeface="Courier New"/>
              </a:rPr>
              <a:t>        System.out.println("</a:t>
            </a:r>
            <a:r>
              <a:rPr lang="en-US" sz="1200" b="1">
                <a:solidFill>
                  <a:srgbClr val="93C47D"/>
                </a:solidFill>
                <a:latin typeface="Courier New"/>
                <a:ea typeface="Courier New"/>
                <a:cs typeface="Courier New"/>
                <a:sym typeface="Courier New"/>
              </a:rPr>
              <a:t>Thread has terminated</a:t>
            </a:r>
            <a:r>
              <a:rPr lang="en-US" sz="1200" b="1">
                <a:solidFill>
                  <a:srgbClr val="FFFFFF"/>
                </a:solidFill>
                <a:latin typeface="Courier New"/>
                <a:ea typeface="Courier New"/>
                <a:cs typeface="Courier New"/>
                <a:sym typeface="Courier New"/>
              </a:rPr>
              <a:t>");  </a:t>
            </a:r>
            <a:endParaRPr/>
          </a:p>
          <a:p>
            <a:pPr marL="457200" marR="0" lvl="0" indent="-228600" algn="l" rtl="0">
              <a:lnSpc>
                <a:spcPct val="100000"/>
              </a:lnSpc>
              <a:spcBef>
                <a:spcPts val="0"/>
              </a:spcBef>
              <a:spcAft>
                <a:spcPts val="0"/>
              </a:spcAft>
              <a:buClr>
                <a:srgbClr val="000000"/>
              </a:buClr>
              <a:buSzPts val="1400"/>
              <a:buFont typeface="Arial"/>
              <a:buNone/>
            </a:pPr>
            <a:r>
              <a:rPr lang="en-US" sz="1200" b="1">
                <a:solidFill>
                  <a:srgbClr val="FFFFFF"/>
                </a:solidFill>
                <a:latin typeface="Courier New"/>
                <a:ea typeface="Courier New"/>
                <a:cs typeface="Courier New"/>
                <a:sym typeface="Courier New"/>
              </a:rPr>
              <a:t>    }  </a:t>
            </a:r>
            <a:endParaRPr/>
          </a:p>
          <a:p>
            <a:pPr marL="457200" marR="0" lvl="0" indent="-228600" algn="l" rtl="0">
              <a:lnSpc>
                <a:spcPct val="100000"/>
              </a:lnSpc>
              <a:spcBef>
                <a:spcPts val="0"/>
              </a:spcBef>
              <a:spcAft>
                <a:spcPts val="0"/>
              </a:spcAft>
              <a:buClr>
                <a:srgbClr val="000000"/>
              </a:buClr>
              <a:buSzPts val="1400"/>
              <a:buFont typeface="Arial"/>
              <a:buNone/>
            </a:pPr>
            <a:r>
              <a:rPr lang="en-US" sz="1200" b="1">
                <a:solidFill>
                  <a:srgbClr val="FFFFFF"/>
                </a:solidFill>
                <a:latin typeface="Courier New"/>
                <a:ea typeface="Courier New"/>
                <a:cs typeface="Courier New"/>
                <a:sym typeface="Courier New"/>
              </a:rPr>
              <a:t>    public static void main(String[] args){  </a:t>
            </a:r>
            <a:endParaRPr/>
          </a:p>
          <a:p>
            <a:pPr marL="457200" marR="0" lvl="0" indent="-228600" algn="l" rtl="0">
              <a:lnSpc>
                <a:spcPct val="100000"/>
              </a:lnSpc>
              <a:spcBef>
                <a:spcPts val="0"/>
              </a:spcBef>
              <a:spcAft>
                <a:spcPts val="0"/>
              </a:spcAft>
              <a:buClr>
                <a:srgbClr val="000000"/>
              </a:buClr>
              <a:buSzPts val="1400"/>
              <a:buFont typeface="Arial"/>
              <a:buNone/>
            </a:pPr>
            <a:r>
              <a:rPr lang="en-US" sz="1200" b="1">
                <a:solidFill>
                  <a:srgbClr val="FFFFFF"/>
                </a:solidFill>
                <a:latin typeface="Courier New"/>
                <a:ea typeface="Courier New"/>
                <a:cs typeface="Courier New"/>
                <a:sym typeface="Courier New"/>
              </a:rPr>
              <a:t>        Example example = new Example();  </a:t>
            </a:r>
            <a:endParaRPr/>
          </a:p>
          <a:p>
            <a:pPr marL="457200" marR="0" lvl="0" indent="-228600" algn="l" rtl="0">
              <a:lnSpc>
                <a:spcPct val="100000"/>
              </a:lnSpc>
              <a:spcBef>
                <a:spcPts val="0"/>
              </a:spcBef>
              <a:spcAft>
                <a:spcPts val="0"/>
              </a:spcAft>
              <a:buClr>
                <a:srgbClr val="000000"/>
              </a:buClr>
              <a:buSzPts val="1400"/>
              <a:buFont typeface="Arial"/>
              <a:buNone/>
            </a:pPr>
            <a:r>
              <a:rPr lang="en-US" sz="1200" b="1">
                <a:solidFill>
                  <a:srgbClr val="FFFFFF"/>
                </a:solidFill>
                <a:latin typeface="Courier New"/>
                <a:ea typeface="Courier New"/>
                <a:cs typeface="Courier New"/>
                <a:sym typeface="Courier New"/>
              </a:rPr>
              <a:t>        Thread t1= new Thread(example);  </a:t>
            </a:r>
            <a:endParaRPr/>
          </a:p>
          <a:p>
            <a:pPr marL="457200" marR="0" lvl="0" indent="-228600" algn="l" rtl="0">
              <a:lnSpc>
                <a:spcPct val="100000"/>
              </a:lnSpc>
              <a:spcBef>
                <a:spcPts val="0"/>
              </a:spcBef>
              <a:spcAft>
                <a:spcPts val="0"/>
              </a:spcAft>
              <a:buClr>
                <a:srgbClr val="000000"/>
              </a:buClr>
              <a:buSzPts val="1400"/>
              <a:buFont typeface="Arial"/>
              <a:buNone/>
            </a:pPr>
            <a:r>
              <a:rPr lang="en-US" sz="1200" b="1">
                <a:solidFill>
                  <a:srgbClr val="FFFFFF"/>
                </a:solidFill>
                <a:latin typeface="Courier New"/>
                <a:ea typeface="Courier New"/>
                <a:cs typeface="Courier New"/>
                <a:sym typeface="Courier New"/>
              </a:rPr>
              <a:t>        t1.start();  </a:t>
            </a:r>
            <a:endParaRPr/>
          </a:p>
          <a:p>
            <a:pPr marL="457200" marR="0" lvl="0" indent="-228600" algn="l" rtl="0">
              <a:lnSpc>
                <a:spcPct val="100000"/>
              </a:lnSpc>
              <a:spcBef>
                <a:spcPts val="0"/>
              </a:spcBef>
              <a:spcAft>
                <a:spcPts val="0"/>
              </a:spcAft>
              <a:buClr>
                <a:srgbClr val="000000"/>
              </a:buClr>
              <a:buSzPts val="1400"/>
              <a:buFont typeface="Arial"/>
              <a:buNone/>
            </a:pPr>
            <a:r>
              <a:rPr lang="en-US" sz="1200" b="1">
                <a:solidFill>
                  <a:srgbClr val="FFFFFF"/>
                </a:solidFill>
                <a:latin typeface="Courier New"/>
                <a:ea typeface="Courier New"/>
                <a:cs typeface="Courier New"/>
                <a:sym typeface="Courier New"/>
              </a:rPr>
              <a:t>        System.out.println("</a:t>
            </a:r>
            <a:r>
              <a:rPr lang="en-US" sz="1200" b="1">
                <a:solidFill>
                  <a:srgbClr val="93C47D"/>
                </a:solidFill>
                <a:latin typeface="Courier New"/>
                <a:ea typeface="Courier New"/>
                <a:cs typeface="Courier New"/>
                <a:sym typeface="Courier New"/>
              </a:rPr>
              <a:t>Hello</a:t>
            </a:r>
            <a:r>
              <a:rPr lang="en-US" sz="1200" b="1">
                <a:solidFill>
                  <a:srgbClr val="FFFFFF"/>
                </a:solidFill>
                <a:latin typeface="Courier New"/>
                <a:ea typeface="Courier New"/>
                <a:cs typeface="Courier New"/>
                <a:sym typeface="Courier New"/>
              </a:rPr>
              <a:t>");  </a:t>
            </a:r>
            <a:endParaRPr/>
          </a:p>
          <a:p>
            <a:pPr marL="457200" marR="0" lvl="0" indent="-228600" algn="l" rtl="0">
              <a:lnSpc>
                <a:spcPct val="100000"/>
              </a:lnSpc>
              <a:spcBef>
                <a:spcPts val="0"/>
              </a:spcBef>
              <a:spcAft>
                <a:spcPts val="0"/>
              </a:spcAft>
              <a:buClr>
                <a:srgbClr val="000000"/>
              </a:buClr>
              <a:buSzPts val="1400"/>
              <a:buFont typeface="Arial"/>
              <a:buNone/>
            </a:pPr>
            <a:r>
              <a:rPr lang="en-US" sz="1200" b="1">
                <a:solidFill>
                  <a:srgbClr val="FFFFFF"/>
                </a:solidFill>
                <a:latin typeface="Courier New"/>
                <a:ea typeface="Courier New"/>
                <a:cs typeface="Courier New"/>
                <a:sym typeface="Courier New"/>
              </a:rPr>
              <a:t>    }  }  </a:t>
            </a:r>
            <a:endParaRPr/>
          </a:p>
          <a:p>
            <a:pPr marL="228600" lvl="0" indent="0" algn="l" rtl="0">
              <a:lnSpc>
                <a:spcPct val="100000"/>
              </a:lnSpc>
              <a:spcBef>
                <a:spcPts val="0"/>
              </a:spcBef>
              <a:spcAft>
                <a:spcPts val="0"/>
              </a:spcAft>
              <a:buSzPts val="1400"/>
              <a:buFont typeface="Arial"/>
              <a:buNone/>
            </a:pPr>
            <a:endParaRPr sz="1200" b="0" i="0" u="none" strike="noStrike" cap="none">
              <a:solidFill>
                <a:schemeClr val="dk1"/>
              </a:solidFill>
              <a:latin typeface="Calibri"/>
              <a:ea typeface="Calibri"/>
              <a:cs typeface="Calibri"/>
              <a:sym typeface="Calibri"/>
            </a:endParaRPr>
          </a:p>
        </p:txBody>
      </p:sp>
      <p:sp>
        <p:nvSpPr>
          <p:cNvPr id="1078" name="Google Shape;1078;p8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9"/>
        <p:cNvGrpSpPr/>
        <p:nvPr/>
      </p:nvGrpSpPr>
      <p:grpSpPr>
        <a:xfrm>
          <a:off x="0" y="0"/>
          <a:ext cx="0" cy="0"/>
          <a:chOff x="0" y="0"/>
          <a:chExt cx="0" cy="0"/>
        </a:xfrm>
      </p:grpSpPr>
      <p:sp>
        <p:nvSpPr>
          <p:cNvPr id="1090" name="Google Shape;1090;p8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r>
              <a:rPr lang="en-US" b="1"/>
              <a:t>Trainer notes:</a:t>
            </a:r>
            <a:endParaRPr/>
          </a:p>
          <a:p>
            <a:pPr marL="457200" marR="0" lvl="0" indent="-228600" algn="l" rtl="0">
              <a:lnSpc>
                <a:spcPct val="100000"/>
              </a:lnSpc>
              <a:spcBef>
                <a:spcPts val="0"/>
              </a:spcBef>
              <a:spcAft>
                <a:spcPts val="0"/>
              </a:spcAft>
              <a:buClr>
                <a:srgbClr val="000000"/>
              </a:buClr>
              <a:buSzPts val="1400"/>
              <a:buFont typeface="Arial"/>
              <a:buNone/>
            </a:pPr>
            <a:r>
              <a:rPr lang="en-US" sz="1200" b="0" i="0" u="none" strike="noStrike" cap="none">
                <a:solidFill>
                  <a:schemeClr val="dk1"/>
                </a:solidFill>
                <a:latin typeface="Calibri"/>
                <a:ea typeface="Calibri"/>
                <a:cs typeface="Calibri"/>
                <a:sym typeface="Calibri"/>
              </a:rPr>
              <a:t>Each thread in Java is an object of thread class. The code has to be executed by a thread provided in the run method. You need to override the run() method and provide the code.</a:t>
            </a:r>
            <a:endParaRPr/>
          </a:p>
          <a:p>
            <a:pPr marL="457200" marR="0" lvl="0" indent="-228600" algn="l" rtl="0">
              <a:lnSpc>
                <a:spcPct val="100000"/>
              </a:lnSpc>
              <a:spcBef>
                <a:spcPts val="0"/>
              </a:spcBef>
              <a:spcAft>
                <a:spcPts val="0"/>
              </a:spcAft>
              <a:buClr>
                <a:srgbClr val="000000"/>
              </a:buClr>
              <a:buSzPts val="1400"/>
              <a:buFont typeface="Arial"/>
              <a:buNone/>
            </a:pPr>
            <a:r>
              <a:rPr lang="en-US" sz="1200" b="0" i="0" u="none" strike="noStrike" cap="none">
                <a:solidFill>
                  <a:schemeClr val="dk1"/>
                </a:solidFill>
                <a:latin typeface="Calibri"/>
                <a:ea typeface="Calibri"/>
                <a:cs typeface="Calibri"/>
                <a:sym typeface="Calibri"/>
              </a:rPr>
              <a:t>Runnable class is often used in network programming and multi-threaded programming. This is in the Java.lang package.</a:t>
            </a:r>
            <a:endParaRPr/>
          </a:p>
          <a:p>
            <a:pPr marL="457200" marR="0" lvl="0" indent="-228600" algn="l" rtl="0">
              <a:lnSpc>
                <a:spcPct val="100000"/>
              </a:lnSpc>
              <a:spcBef>
                <a:spcPts val="0"/>
              </a:spcBef>
              <a:spcAft>
                <a:spcPts val="0"/>
              </a:spcAft>
              <a:buClr>
                <a:srgbClr val="000000"/>
              </a:buClr>
              <a:buSzPts val="1400"/>
              <a:buFont typeface="Arial"/>
              <a:buNone/>
            </a:pPr>
            <a:endParaRPr sz="1200" b="1" i="0" u="none" strike="noStrike" cap="none">
              <a:solidFill>
                <a:schemeClr val="dk1"/>
              </a:solidFill>
              <a:latin typeface="Calibri"/>
              <a:ea typeface="Calibri"/>
              <a:cs typeface="Calibri"/>
              <a:sym typeface="Calibri"/>
            </a:endParaRPr>
          </a:p>
          <a:p>
            <a:pPr marL="457200" marR="0" lvl="0" indent="-22860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endParaRPr sz="1200" b="1" i="0" u="none" strike="noStrike" cap="none">
              <a:solidFill>
                <a:schemeClr val="dk1"/>
              </a:solidFill>
              <a:latin typeface="Calibri"/>
              <a:ea typeface="Calibri"/>
              <a:cs typeface="Calibri"/>
              <a:sym typeface="Calibri"/>
            </a:endParaRPr>
          </a:p>
          <a:p>
            <a:pPr marL="0" lvl="0" indent="0" algn="l" rtl="0">
              <a:lnSpc>
                <a:spcPct val="100000"/>
              </a:lnSpc>
              <a:spcBef>
                <a:spcPts val="0"/>
              </a:spcBef>
              <a:spcAft>
                <a:spcPts val="0"/>
              </a:spcAft>
              <a:buSzPts val="1400"/>
              <a:buNone/>
            </a:pPr>
            <a:endParaRPr b="1"/>
          </a:p>
        </p:txBody>
      </p:sp>
      <p:sp>
        <p:nvSpPr>
          <p:cNvPr id="1091" name="Google Shape;1091;p8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5"/>
        <p:cNvGrpSpPr/>
        <p:nvPr/>
      </p:nvGrpSpPr>
      <p:grpSpPr>
        <a:xfrm>
          <a:off x="0" y="0"/>
          <a:ext cx="0" cy="0"/>
          <a:chOff x="0" y="0"/>
          <a:chExt cx="0" cy="0"/>
        </a:xfrm>
      </p:grpSpPr>
      <p:sp>
        <p:nvSpPr>
          <p:cNvPr id="1116" name="Google Shape;1116;p8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b="1"/>
              <a:t>Trainer notes:</a:t>
            </a:r>
            <a:endParaRPr/>
          </a:p>
          <a:p>
            <a:pPr marL="457200" marR="0" lvl="0" indent="-228600" algn="l" rtl="0">
              <a:lnSpc>
                <a:spcPct val="100000"/>
              </a:lnSpc>
              <a:spcBef>
                <a:spcPts val="0"/>
              </a:spcBef>
              <a:spcAft>
                <a:spcPts val="0"/>
              </a:spcAft>
              <a:buClr>
                <a:srgbClr val="000000"/>
              </a:buClr>
              <a:buSzPts val="1400"/>
              <a:buFont typeface="Arial"/>
              <a:buNone/>
            </a:pPr>
            <a:r>
              <a:rPr lang="en-US" sz="1200" b="0" i="0" u="none" strike="noStrike" cap="none">
                <a:solidFill>
                  <a:schemeClr val="dk1"/>
                </a:solidFill>
                <a:latin typeface="Calibri"/>
                <a:ea typeface="Calibri"/>
                <a:cs typeface="Calibri"/>
                <a:sym typeface="Calibri"/>
              </a:rPr>
              <a:t>There are two types of threads in multithreading: </a:t>
            </a:r>
            <a:endParaRPr/>
          </a:p>
          <a:p>
            <a:pPr marL="457200" lvl="0" indent="-228600" algn="l" rtl="0">
              <a:lnSpc>
                <a:spcPct val="100000"/>
              </a:lnSpc>
              <a:spcBef>
                <a:spcPts val="0"/>
              </a:spcBef>
              <a:spcAft>
                <a:spcPts val="0"/>
              </a:spcAft>
              <a:buSzPts val="1400"/>
              <a:buFont typeface="Arial"/>
              <a:buChar char="•"/>
            </a:pPr>
            <a:r>
              <a:rPr lang="en-US" sz="1200" b="1" i="0" u="none" strike="noStrike" cap="none">
                <a:solidFill>
                  <a:schemeClr val="dk1"/>
                </a:solidFill>
                <a:latin typeface="Calibri"/>
                <a:ea typeface="Calibri"/>
                <a:cs typeface="Calibri"/>
                <a:sym typeface="Calibri"/>
              </a:rPr>
              <a:t>User threads: </a:t>
            </a:r>
            <a:r>
              <a:rPr lang="en-US" sz="1200" b="0" i="0" u="none" strike="noStrike" cap="none">
                <a:solidFill>
                  <a:schemeClr val="dk1"/>
                </a:solidFill>
                <a:latin typeface="Calibri"/>
                <a:ea typeface="Calibri"/>
                <a:cs typeface="Calibri"/>
                <a:sym typeface="Calibri"/>
              </a:rPr>
              <a:t>These threads are created to perform tasks associated with the application and also these threads are spawned.</a:t>
            </a:r>
            <a:endParaRPr/>
          </a:p>
          <a:p>
            <a:pPr marL="457200" lvl="0" indent="-228600" algn="l" rtl="0">
              <a:lnSpc>
                <a:spcPct val="100000"/>
              </a:lnSpc>
              <a:spcBef>
                <a:spcPts val="0"/>
              </a:spcBef>
              <a:spcAft>
                <a:spcPts val="0"/>
              </a:spcAft>
              <a:buSzPts val="1400"/>
              <a:buFont typeface="Arial"/>
              <a:buChar char="•"/>
            </a:pPr>
            <a:r>
              <a:rPr lang="en-US" sz="1200" b="1" i="0" u="none" strike="noStrike" cap="none">
                <a:solidFill>
                  <a:schemeClr val="dk1"/>
                </a:solidFill>
                <a:latin typeface="Calibri"/>
                <a:ea typeface="Calibri"/>
                <a:cs typeface="Calibri"/>
                <a:sym typeface="Calibri"/>
              </a:rPr>
              <a:t>Daemon threads</a:t>
            </a:r>
            <a:r>
              <a:rPr lang="en-US" sz="1200" b="0" i="0" u="none" strike="noStrike" cap="none">
                <a:solidFill>
                  <a:schemeClr val="dk1"/>
                </a:solidFill>
                <a:latin typeface="Calibri"/>
                <a:ea typeface="Calibri"/>
                <a:cs typeface="Calibri"/>
                <a:sym typeface="Calibri"/>
              </a:rPr>
              <a:t>: The threads which run in the background to perform some tasks for the program as long as the program is running. These are suitable for performing tasks which are not the integral part of the application.</a:t>
            </a:r>
            <a:endParaRPr/>
          </a:p>
          <a:p>
            <a:pPr marL="0" lvl="0" indent="0" algn="l" rtl="0">
              <a:lnSpc>
                <a:spcPct val="100000"/>
              </a:lnSpc>
              <a:spcBef>
                <a:spcPts val="0"/>
              </a:spcBef>
              <a:spcAft>
                <a:spcPts val="0"/>
              </a:spcAft>
              <a:buSzPts val="1400"/>
              <a:buNone/>
            </a:pPr>
            <a:endParaRPr b="1"/>
          </a:p>
        </p:txBody>
      </p:sp>
      <p:sp>
        <p:nvSpPr>
          <p:cNvPr id="1117" name="Google Shape;1117;p8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p3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86" name="Google Shape;286;p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0"/>
        <p:cNvGrpSpPr/>
        <p:nvPr/>
      </p:nvGrpSpPr>
      <p:grpSpPr>
        <a:xfrm>
          <a:off x="0" y="0"/>
          <a:ext cx="0" cy="0"/>
          <a:chOff x="0" y="0"/>
          <a:chExt cx="0" cy="0"/>
        </a:xfrm>
      </p:grpSpPr>
      <p:sp>
        <p:nvSpPr>
          <p:cNvPr id="1131" name="Google Shape;1131;p8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b="1"/>
              <a:t>Trainer notes:</a:t>
            </a:r>
            <a:endParaRPr/>
          </a:p>
          <a:p>
            <a:pPr marL="457200" marR="0" lvl="0" indent="-228600" algn="l" rtl="0">
              <a:lnSpc>
                <a:spcPct val="100000"/>
              </a:lnSpc>
              <a:spcBef>
                <a:spcPts val="0"/>
              </a:spcBef>
              <a:spcAft>
                <a:spcPts val="0"/>
              </a:spcAft>
              <a:buClr>
                <a:srgbClr val="000000"/>
              </a:buClr>
              <a:buSzPts val="1400"/>
              <a:buFont typeface="Arial"/>
              <a:buNone/>
            </a:pPr>
            <a:r>
              <a:rPr lang="en-US" sz="1200" b="0" i="0" u="none" strike="noStrike" cap="none">
                <a:solidFill>
                  <a:schemeClr val="dk1"/>
                </a:solidFill>
                <a:latin typeface="Calibri"/>
                <a:ea typeface="Calibri"/>
                <a:cs typeface="Calibri"/>
                <a:sym typeface="Calibri"/>
              </a:rPr>
              <a:t>Let’s understand the Lifecycle of a thread:  </a:t>
            </a:r>
            <a:endParaRPr/>
          </a:p>
          <a:p>
            <a:pPr marL="457200" lvl="0" indent="-228600" algn="l" rtl="0">
              <a:lnSpc>
                <a:spcPct val="100000"/>
              </a:lnSpc>
              <a:spcBef>
                <a:spcPts val="0"/>
              </a:spcBef>
              <a:spcAft>
                <a:spcPts val="0"/>
              </a:spcAft>
              <a:buSzPts val="1400"/>
              <a:buNone/>
            </a:pPr>
            <a:endParaRPr sz="1200" b="0" i="0" u="none" strike="noStrike" cap="none">
              <a:solidFill>
                <a:schemeClr val="dk1"/>
              </a:solidFill>
              <a:latin typeface="Calibri"/>
              <a:ea typeface="Calibri"/>
              <a:cs typeface="Calibri"/>
              <a:sym typeface="Calibri"/>
            </a:endParaRPr>
          </a:p>
          <a:p>
            <a:pPr marL="457200" lvl="0" indent="-228600" algn="l" rtl="0">
              <a:lnSpc>
                <a:spcPct val="100000"/>
              </a:lnSpc>
              <a:spcBef>
                <a:spcPts val="0"/>
              </a:spcBef>
              <a:spcAft>
                <a:spcPts val="0"/>
              </a:spcAft>
              <a:buSzPts val="1400"/>
              <a:buNone/>
            </a:pPr>
            <a:r>
              <a:rPr lang="en-US" sz="1200" b="0" i="0" u="none" strike="noStrike" cap="none">
                <a:solidFill>
                  <a:schemeClr val="dk1"/>
                </a:solidFill>
                <a:latin typeface="Calibri"/>
                <a:ea typeface="Calibri"/>
                <a:cs typeface="Calibri"/>
                <a:sym typeface="Calibri"/>
              </a:rPr>
              <a:t>New state: At the time of creating a thread by implementing a runnable interface, a new state is used.</a:t>
            </a:r>
            <a:endParaRPr/>
          </a:p>
          <a:p>
            <a:pPr marL="457200" lvl="0" indent="-228600" algn="l" rtl="0">
              <a:lnSpc>
                <a:spcPct val="100000"/>
              </a:lnSpc>
              <a:spcBef>
                <a:spcPts val="0"/>
              </a:spcBef>
              <a:spcAft>
                <a:spcPts val="0"/>
              </a:spcAft>
              <a:buSzPts val="1400"/>
              <a:buNone/>
            </a:pPr>
            <a:endParaRPr sz="1200" b="0" i="0" u="none" strike="noStrike" cap="none">
              <a:solidFill>
                <a:schemeClr val="dk1"/>
              </a:solidFill>
              <a:latin typeface="Calibri"/>
              <a:ea typeface="Calibri"/>
              <a:cs typeface="Calibri"/>
              <a:sym typeface="Calibri"/>
            </a:endParaRPr>
          </a:p>
          <a:p>
            <a:pPr marL="457200" lvl="0" indent="-228600" algn="l" rtl="0">
              <a:lnSpc>
                <a:spcPct val="100000"/>
              </a:lnSpc>
              <a:spcBef>
                <a:spcPts val="0"/>
              </a:spcBef>
              <a:spcAft>
                <a:spcPts val="0"/>
              </a:spcAft>
              <a:buSzPts val="1400"/>
              <a:buNone/>
            </a:pPr>
            <a:r>
              <a:rPr lang="en-US" sz="1200" b="0" i="0" u="none" strike="noStrike" cap="none">
                <a:solidFill>
                  <a:schemeClr val="dk1"/>
                </a:solidFill>
                <a:latin typeface="Calibri"/>
                <a:ea typeface="Calibri"/>
                <a:cs typeface="Calibri"/>
                <a:sym typeface="Calibri"/>
              </a:rPr>
              <a:t>Runnable state: when you call the start() method on the thread object, it begins the execution when it gets CPU cycle. This state is called runnable. </a:t>
            </a:r>
            <a:endParaRPr/>
          </a:p>
          <a:p>
            <a:pPr marL="457200" lvl="0" indent="-228600" algn="l" rtl="0">
              <a:lnSpc>
                <a:spcPct val="100000"/>
              </a:lnSpc>
              <a:spcBef>
                <a:spcPts val="0"/>
              </a:spcBef>
              <a:spcAft>
                <a:spcPts val="0"/>
              </a:spcAft>
              <a:buSzPts val="1400"/>
              <a:buNone/>
            </a:pPr>
            <a:endParaRPr sz="1200" b="0" i="0" u="none" strike="noStrike" cap="none">
              <a:solidFill>
                <a:schemeClr val="dk1"/>
              </a:solidFill>
              <a:latin typeface="Calibri"/>
              <a:ea typeface="Calibri"/>
              <a:cs typeface="Calibri"/>
              <a:sym typeface="Calibri"/>
            </a:endParaRPr>
          </a:p>
          <a:p>
            <a:pPr marL="457200" lvl="0" indent="-228600" algn="l" rtl="0">
              <a:lnSpc>
                <a:spcPct val="100000"/>
              </a:lnSpc>
              <a:spcBef>
                <a:spcPts val="0"/>
              </a:spcBef>
              <a:spcAft>
                <a:spcPts val="0"/>
              </a:spcAft>
              <a:buSzPts val="1400"/>
              <a:buNone/>
            </a:pPr>
            <a:r>
              <a:rPr lang="en-US" sz="1200" b="0" i="0" u="none" strike="noStrike" cap="none">
                <a:solidFill>
                  <a:schemeClr val="dk1"/>
                </a:solidFill>
                <a:latin typeface="Calibri"/>
                <a:ea typeface="Calibri"/>
                <a:cs typeface="Calibri"/>
                <a:sym typeface="Calibri"/>
              </a:rPr>
              <a:t>Blocked state: When a thread is waiting for acquiring a lock so that it can enter a method/synchronized block.</a:t>
            </a:r>
            <a:endParaRPr/>
          </a:p>
          <a:p>
            <a:pPr marL="457200" lvl="0" indent="-228600" algn="l" rtl="0">
              <a:lnSpc>
                <a:spcPct val="100000"/>
              </a:lnSpc>
              <a:spcBef>
                <a:spcPts val="0"/>
              </a:spcBef>
              <a:spcAft>
                <a:spcPts val="0"/>
              </a:spcAft>
              <a:buSzPts val="1400"/>
              <a:buNone/>
            </a:pPr>
            <a:endParaRPr sz="1200" b="0" i="0" u="none" strike="noStrike" cap="none">
              <a:solidFill>
                <a:schemeClr val="dk1"/>
              </a:solidFill>
              <a:latin typeface="Calibri"/>
              <a:ea typeface="Calibri"/>
              <a:cs typeface="Calibri"/>
              <a:sym typeface="Calibri"/>
            </a:endParaRPr>
          </a:p>
          <a:p>
            <a:pPr marL="457200" lvl="0" indent="-228600" algn="l" rtl="0">
              <a:lnSpc>
                <a:spcPct val="100000"/>
              </a:lnSpc>
              <a:spcBef>
                <a:spcPts val="0"/>
              </a:spcBef>
              <a:spcAft>
                <a:spcPts val="0"/>
              </a:spcAft>
              <a:buSzPts val="1400"/>
              <a:buNone/>
            </a:pPr>
            <a:r>
              <a:rPr lang="en-US" sz="1200" b="0" i="0" u="none" strike="noStrike" cap="none">
                <a:solidFill>
                  <a:schemeClr val="dk1"/>
                </a:solidFill>
                <a:latin typeface="Calibri"/>
                <a:ea typeface="Calibri"/>
                <a:cs typeface="Calibri"/>
                <a:sym typeface="Calibri"/>
              </a:rPr>
              <a:t>Waiting state: When a thread is waiting indefinitely for another thread to perform a particular action , it is in the waiting state. It goes to waiting state by calling one of the following methods:  Object.wait with no timeout, Thread.join with no timeout, LockSupport.park</a:t>
            </a:r>
            <a:endParaRPr sz="1200" b="0" i="0" u="none" strike="noStrike" cap="none">
              <a:solidFill>
                <a:schemeClr val="dk1"/>
              </a:solidFill>
              <a:latin typeface="Calibri"/>
              <a:ea typeface="Calibri"/>
              <a:cs typeface="Calibri"/>
              <a:sym typeface="Calibri"/>
            </a:endParaRPr>
          </a:p>
          <a:p>
            <a:pPr marL="457200" lvl="0" indent="-228600" algn="l" rtl="0">
              <a:lnSpc>
                <a:spcPct val="100000"/>
              </a:lnSpc>
              <a:spcBef>
                <a:spcPts val="0"/>
              </a:spcBef>
              <a:spcAft>
                <a:spcPts val="0"/>
              </a:spcAft>
              <a:buSzPts val="1400"/>
              <a:buNone/>
            </a:pPr>
            <a:endParaRPr sz="1200" b="0" i="0" u="none" strike="noStrike" cap="none">
              <a:solidFill>
                <a:schemeClr val="dk1"/>
              </a:solidFill>
              <a:latin typeface="Calibri"/>
              <a:ea typeface="Calibri"/>
              <a:cs typeface="Calibri"/>
              <a:sym typeface="Calibri"/>
            </a:endParaRPr>
          </a:p>
          <a:p>
            <a:pPr marL="457200" lvl="0" indent="-228600" algn="l" rtl="0">
              <a:lnSpc>
                <a:spcPct val="100000"/>
              </a:lnSpc>
              <a:spcBef>
                <a:spcPts val="0"/>
              </a:spcBef>
              <a:spcAft>
                <a:spcPts val="0"/>
              </a:spcAft>
              <a:buSzPts val="1400"/>
              <a:buNone/>
            </a:pPr>
            <a:r>
              <a:rPr lang="en-US" sz="1200" b="0" i="0" u="none" strike="noStrike" cap="none">
                <a:solidFill>
                  <a:schemeClr val="dk1"/>
                </a:solidFill>
                <a:latin typeface="Calibri"/>
                <a:ea typeface="Calibri"/>
                <a:cs typeface="Calibri"/>
                <a:sym typeface="Calibri"/>
              </a:rPr>
              <a:t>Timed Waiting: When a thread is waiting for another thread to perform an action for up to a particular waiting time, it is in this state. It is in the timed waiting state by calling one of the following methods: Thread.sleep, Object.wait with timeout, Thread.join with timeout, LockSupport.parkNanos, LockSupport.parkUntil</a:t>
            </a:r>
            <a:endParaRPr sz="1200" b="0" i="0" u="none" strike="noStrike" cap="none">
              <a:solidFill>
                <a:schemeClr val="dk1"/>
              </a:solidFill>
              <a:latin typeface="Calibri"/>
              <a:ea typeface="Calibri"/>
              <a:cs typeface="Calibri"/>
              <a:sym typeface="Calibri"/>
            </a:endParaRPr>
          </a:p>
          <a:p>
            <a:pPr marL="457200" lvl="0" indent="-228600" algn="l" rtl="0">
              <a:lnSpc>
                <a:spcPct val="100000"/>
              </a:lnSpc>
              <a:spcBef>
                <a:spcPts val="0"/>
              </a:spcBef>
              <a:spcAft>
                <a:spcPts val="0"/>
              </a:spcAft>
              <a:buSzPts val="1400"/>
              <a:buNone/>
            </a:pPr>
            <a:endParaRPr sz="1200" b="0" i="0" u="none" strike="noStrike" cap="none">
              <a:solidFill>
                <a:schemeClr val="dk1"/>
              </a:solidFill>
              <a:latin typeface="Calibri"/>
              <a:ea typeface="Calibri"/>
              <a:cs typeface="Calibri"/>
              <a:sym typeface="Calibri"/>
            </a:endParaRPr>
          </a:p>
          <a:p>
            <a:pPr marL="457200" marR="0" lvl="0" indent="-228600" algn="l" rtl="0">
              <a:lnSpc>
                <a:spcPct val="100000"/>
              </a:lnSpc>
              <a:spcBef>
                <a:spcPts val="0"/>
              </a:spcBef>
              <a:spcAft>
                <a:spcPts val="0"/>
              </a:spcAft>
              <a:buClr>
                <a:srgbClr val="000000"/>
              </a:buClr>
              <a:buSzPts val="1400"/>
              <a:buFont typeface="Arial"/>
              <a:buNone/>
            </a:pPr>
            <a:r>
              <a:rPr lang="en-US" sz="1200" b="0" i="0" u="none" strike="noStrike" cap="none">
                <a:solidFill>
                  <a:schemeClr val="dk1"/>
                </a:solidFill>
                <a:latin typeface="Calibri"/>
                <a:ea typeface="Calibri"/>
                <a:cs typeface="Calibri"/>
                <a:sym typeface="Calibri"/>
              </a:rPr>
              <a:t>Terminated: When a thread completes its execution, it is said to be in terminated state.</a:t>
            </a:r>
            <a:endParaRPr/>
          </a:p>
          <a:p>
            <a:pPr marL="457200" lvl="0" indent="-228600" algn="l" rtl="0">
              <a:lnSpc>
                <a:spcPct val="100000"/>
              </a:lnSpc>
              <a:spcBef>
                <a:spcPts val="0"/>
              </a:spcBef>
              <a:spcAft>
                <a:spcPts val="0"/>
              </a:spcAft>
              <a:buSzPts val="1400"/>
              <a:buNone/>
            </a:pPr>
            <a:endParaRPr sz="1200" b="0" i="0" u="none" strike="noStrike" cap="none">
              <a:solidFill>
                <a:schemeClr val="dk1"/>
              </a:solidFill>
              <a:latin typeface="Calibri"/>
              <a:ea typeface="Calibri"/>
              <a:cs typeface="Calibri"/>
              <a:sym typeface="Calibri"/>
            </a:endParaRPr>
          </a:p>
          <a:p>
            <a:pPr marL="457200" lvl="0" indent="-228600" algn="l" rtl="0">
              <a:lnSpc>
                <a:spcPct val="100000"/>
              </a:lnSpc>
              <a:spcBef>
                <a:spcPts val="0"/>
              </a:spcBef>
              <a:spcAft>
                <a:spcPts val="0"/>
              </a:spcAft>
              <a:buSzPts val="1400"/>
              <a:buNone/>
            </a:pPr>
            <a:endParaRPr sz="1200" b="0" i="0" u="none" strike="noStrike" cap="none">
              <a:solidFill>
                <a:schemeClr val="dk1"/>
              </a:solidFill>
              <a:latin typeface="Calibri"/>
              <a:ea typeface="Calibri"/>
              <a:cs typeface="Calibri"/>
              <a:sym typeface="Calibri"/>
            </a:endParaRPr>
          </a:p>
          <a:p>
            <a:pPr marL="457200" lvl="0" indent="-228600" algn="l" rtl="0">
              <a:lnSpc>
                <a:spcPct val="100000"/>
              </a:lnSpc>
              <a:spcBef>
                <a:spcPts val="0"/>
              </a:spcBef>
              <a:spcAft>
                <a:spcPts val="0"/>
              </a:spcAft>
              <a:buSzPts val="1400"/>
              <a:buNone/>
            </a:pPr>
            <a:endParaRPr sz="1200" b="0" i="0" u="none" strike="noStrike" cap="none">
              <a:solidFill>
                <a:schemeClr val="dk1"/>
              </a:solidFill>
              <a:latin typeface="Calibri"/>
              <a:ea typeface="Calibri"/>
              <a:cs typeface="Calibri"/>
              <a:sym typeface="Calibri"/>
            </a:endParaRPr>
          </a:p>
        </p:txBody>
      </p:sp>
      <p:sp>
        <p:nvSpPr>
          <p:cNvPr id="1132" name="Google Shape;1132;p8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0"/>
        <p:cNvGrpSpPr/>
        <p:nvPr/>
      </p:nvGrpSpPr>
      <p:grpSpPr>
        <a:xfrm>
          <a:off x="0" y="0"/>
          <a:ext cx="0" cy="0"/>
          <a:chOff x="0" y="0"/>
          <a:chExt cx="0" cy="0"/>
        </a:xfrm>
      </p:grpSpPr>
      <p:sp>
        <p:nvSpPr>
          <p:cNvPr id="1161" name="Google Shape;1161;g226daaaad22_0_93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62" name="Google Shape;1162;g226daaaad22_0_9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6"/>
        <p:cNvGrpSpPr/>
        <p:nvPr/>
      </p:nvGrpSpPr>
      <p:grpSpPr>
        <a:xfrm>
          <a:off x="0" y="0"/>
          <a:ext cx="0" cy="0"/>
          <a:chOff x="0" y="0"/>
          <a:chExt cx="0" cy="0"/>
        </a:xfrm>
      </p:grpSpPr>
      <p:sp>
        <p:nvSpPr>
          <p:cNvPr id="1167" name="Google Shape;1167;g226daaaad22_0_93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SzPts val="1400"/>
              <a:buNone/>
            </a:pPr>
            <a:endParaRPr b="0" i="0">
              <a:solidFill>
                <a:srgbClr val="51565E"/>
              </a:solidFill>
              <a:latin typeface="Roboto"/>
              <a:ea typeface="Roboto"/>
              <a:cs typeface="Roboto"/>
              <a:sym typeface="Roboto"/>
            </a:endParaRPr>
          </a:p>
        </p:txBody>
      </p:sp>
      <p:sp>
        <p:nvSpPr>
          <p:cNvPr id="1168" name="Google Shape;1168;g226daaaad22_0_9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3"/>
        <p:cNvGrpSpPr/>
        <p:nvPr/>
      </p:nvGrpSpPr>
      <p:grpSpPr>
        <a:xfrm>
          <a:off x="0" y="0"/>
          <a:ext cx="0" cy="0"/>
          <a:chOff x="0" y="0"/>
          <a:chExt cx="0" cy="0"/>
        </a:xfrm>
      </p:grpSpPr>
      <p:sp>
        <p:nvSpPr>
          <p:cNvPr id="1174" name="Google Shape;1174;p8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75" name="Google Shape;1175;p8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8"/>
        <p:cNvGrpSpPr/>
        <p:nvPr/>
      </p:nvGrpSpPr>
      <p:grpSpPr>
        <a:xfrm>
          <a:off x="0" y="0"/>
          <a:ext cx="0" cy="0"/>
          <a:chOff x="0" y="0"/>
          <a:chExt cx="0" cy="0"/>
        </a:xfrm>
      </p:grpSpPr>
      <p:sp>
        <p:nvSpPr>
          <p:cNvPr id="1179" name="Google Shape;1179;p8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b="1"/>
              <a:t>Trainer notes:</a:t>
            </a:r>
            <a:endParaRPr/>
          </a:p>
          <a:p>
            <a:pPr marL="0" lvl="0" indent="0" algn="l" rtl="0">
              <a:lnSpc>
                <a:spcPct val="100000"/>
              </a:lnSpc>
              <a:spcBef>
                <a:spcPts val="0"/>
              </a:spcBef>
              <a:spcAft>
                <a:spcPts val="0"/>
              </a:spcAft>
              <a:buSzPts val="1400"/>
              <a:buNone/>
            </a:pPr>
            <a:r>
              <a:rPr lang="en-US" sz="1200" b="0" i="0" u="none" strike="noStrike" cap="none">
                <a:solidFill>
                  <a:schemeClr val="dk1"/>
                </a:solidFill>
                <a:latin typeface="Calibri"/>
                <a:ea typeface="Calibri"/>
                <a:cs typeface="Calibri"/>
                <a:sym typeface="Calibri"/>
              </a:rPr>
              <a:t>Synchronised block helps to perform synchronization on specific resources of the method. Of all the code of method in the block, it will work the same as the synchronised method.</a:t>
            </a:r>
            <a:endParaRPr/>
          </a:p>
          <a:p>
            <a:pPr marL="457200" marR="0" lvl="0" indent="-22860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1180" name="Google Shape;1180;p8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1"/>
        <p:cNvGrpSpPr/>
        <p:nvPr/>
      </p:nvGrpSpPr>
      <p:grpSpPr>
        <a:xfrm>
          <a:off x="0" y="0"/>
          <a:ext cx="0" cy="0"/>
          <a:chOff x="0" y="0"/>
          <a:chExt cx="0" cy="0"/>
        </a:xfrm>
      </p:grpSpPr>
      <p:sp>
        <p:nvSpPr>
          <p:cNvPr id="1192" name="Google Shape;1192;p8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b="1"/>
              <a:t>Trainer notes</a:t>
            </a:r>
            <a:endParaRPr/>
          </a:p>
          <a:p>
            <a:pPr marL="0" lvl="0" indent="0" algn="l" rtl="0">
              <a:lnSpc>
                <a:spcPct val="100000"/>
              </a:lnSpc>
              <a:spcBef>
                <a:spcPts val="0"/>
              </a:spcBef>
              <a:spcAft>
                <a:spcPts val="0"/>
              </a:spcAft>
              <a:buSzPts val="1400"/>
              <a:buNone/>
            </a:pPr>
            <a:r>
              <a:rPr lang="en-US" b="1"/>
              <a:t>A synchronized block is a piece of code that can be used to perform synchronization on any specific resource of the method.</a:t>
            </a:r>
            <a:endParaRPr b="1"/>
          </a:p>
        </p:txBody>
      </p:sp>
      <p:sp>
        <p:nvSpPr>
          <p:cNvPr id="1193" name="Google Shape;1193;p8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9"/>
        <p:cNvGrpSpPr/>
        <p:nvPr/>
      </p:nvGrpSpPr>
      <p:grpSpPr>
        <a:xfrm>
          <a:off x="0" y="0"/>
          <a:ext cx="0" cy="0"/>
          <a:chOff x="0" y="0"/>
          <a:chExt cx="0" cy="0"/>
        </a:xfrm>
      </p:grpSpPr>
      <p:sp>
        <p:nvSpPr>
          <p:cNvPr id="1210" name="Google Shape;1210;g226daaaad22_0_111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11" name="Google Shape;1211;g226daaaad22_0_11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5"/>
        <p:cNvGrpSpPr/>
        <p:nvPr/>
      </p:nvGrpSpPr>
      <p:grpSpPr>
        <a:xfrm>
          <a:off x="0" y="0"/>
          <a:ext cx="0" cy="0"/>
          <a:chOff x="0" y="0"/>
          <a:chExt cx="0" cy="0"/>
        </a:xfrm>
      </p:grpSpPr>
      <p:sp>
        <p:nvSpPr>
          <p:cNvPr id="1216" name="Google Shape;1216;g226daaaad22_0_112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SzPts val="1400"/>
              <a:buNone/>
            </a:pPr>
            <a:endParaRPr b="0" i="0">
              <a:solidFill>
                <a:srgbClr val="51565E"/>
              </a:solidFill>
              <a:latin typeface="Roboto"/>
              <a:ea typeface="Roboto"/>
              <a:cs typeface="Roboto"/>
              <a:sym typeface="Roboto"/>
            </a:endParaRPr>
          </a:p>
        </p:txBody>
      </p:sp>
      <p:sp>
        <p:nvSpPr>
          <p:cNvPr id="1217" name="Google Shape;1217;g226daaaad22_0_11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2"/>
        <p:cNvGrpSpPr/>
        <p:nvPr/>
      </p:nvGrpSpPr>
      <p:grpSpPr>
        <a:xfrm>
          <a:off x="0" y="0"/>
          <a:ext cx="0" cy="0"/>
          <a:chOff x="0" y="0"/>
          <a:chExt cx="0" cy="0"/>
        </a:xfrm>
      </p:grpSpPr>
      <p:sp>
        <p:nvSpPr>
          <p:cNvPr id="1223" name="Google Shape;1223;p9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24" name="Google Shape;1224;p9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7"/>
        <p:cNvGrpSpPr/>
        <p:nvPr/>
      </p:nvGrpSpPr>
      <p:grpSpPr>
        <a:xfrm>
          <a:off x="0" y="0"/>
          <a:ext cx="0" cy="0"/>
          <a:chOff x="0" y="0"/>
          <a:chExt cx="0" cy="0"/>
        </a:xfrm>
      </p:grpSpPr>
      <p:sp>
        <p:nvSpPr>
          <p:cNvPr id="1228" name="Google Shape;1228;p9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b="1"/>
              <a:t>Trainer notes:</a:t>
            </a:r>
            <a:endParaRPr/>
          </a:p>
          <a:p>
            <a:pPr marL="457200" marR="0" lvl="0" indent="-228600" algn="l" rtl="0">
              <a:lnSpc>
                <a:spcPct val="100000"/>
              </a:lnSpc>
              <a:spcBef>
                <a:spcPts val="0"/>
              </a:spcBef>
              <a:spcAft>
                <a:spcPts val="0"/>
              </a:spcAft>
              <a:buClr>
                <a:srgbClr val="000000"/>
              </a:buClr>
              <a:buSzPts val="1400"/>
              <a:buFont typeface="Arial"/>
              <a:buNone/>
            </a:pPr>
            <a:r>
              <a:rPr lang="en-US" sz="1200" b="0" i="0" u="none" strike="noStrike" cap="none">
                <a:solidFill>
                  <a:schemeClr val="dk1"/>
                </a:solidFill>
                <a:latin typeface="Calibri"/>
                <a:ea typeface="Calibri"/>
                <a:cs typeface="Calibri"/>
                <a:sym typeface="Calibri"/>
              </a:rPr>
              <a:t>A Java future depicts the results of an asynchronous computation. At the time of creating an asynchronous task, a future object is returned. This functions as a handle to the result of asynchronous tasks. </a:t>
            </a:r>
            <a:endParaRPr/>
          </a:p>
          <a:p>
            <a:pPr marL="457200" marR="0" lvl="0" indent="-22860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a:p>
            <a:pPr marL="457200" marR="0" lvl="0" indent="-228600" algn="l" rtl="0">
              <a:lnSpc>
                <a:spcPct val="100000"/>
              </a:lnSpc>
              <a:spcBef>
                <a:spcPts val="0"/>
              </a:spcBef>
              <a:spcAft>
                <a:spcPts val="0"/>
              </a:spcAft>
              <a:buClr>
                <a:srgbClr val="000000"/>
              </a:buClr>
              <a:buSzPts val="1400"/>
              <a:buFont typeface="Arial"/>
              <a:buNone/>
            </a:pPr>
            <a:r>
              <a:rPr lang="en-US" sz="1200" b="0" i="0" u="none" strike="noStrike" cap="none">
                <a:solidFill>
                  <a:schemeClr val="dk1"/>
                </a:solidFill>
                <a:latin typeface="Calibri"/>
                <a:ea typeface="Calibri"/>
                <a:cs typeface="Calibri"/>
                <a:sym typeface="Calibri"/>
              </a:rPr>
              <a:t>Once the task completes, results can be accessed through future objects returned at the time of starting the task.</a:t>
            </a:r>
            <a:endParaRPr b="1"/>
          </a:p>
        </p:txBody>
      </p:sp>
      <p:sp>
        <p:nvSpPr>
          <p:cNvPr id="1229" name="Google Shape;1229;p9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p3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b="1"/>
              <a:t>Trainer notes:</a:t>
            </a:r>
            <a:endParaRPr/>
          </a:p>
          <a:p>
            <a:pPr marL="457200" marR="0" lvl="0" indent="-228600" algn="l" rtl="0">
              <a:lnSpc>
                <a:spcPct val="100000"/>
              </a:lnSpc>
              <a:spcBef>
                <a:spcPts val="0"/>
              </a:spcBef>
              <a:spcAft>
                <a:spcPts val="0"/>
              </a:spcAft>
              <a:buClr>
                <a:srgbClr val="000000"/>
              </a:buClr>
              <a:buSzPts val="1400"/>
              <a:buFont typeface="Arial"/>
              <a:buNone/>
            </a:pPr>
            <a:r>
              <a:rPr lang="en-US" sz="1800" b="0" i="0" u="none" strike="noStrike" cap="none">
                <a:solidFill>
                  <a:schemeClr val="dk1"/>
                </a:solidFill>
                <a:latin typeface="Calibri"/>
                <a:ea typeface="Calibri"/>
                <a:cs typeface="Calibri"/>
                <a:sym typeface="Calibri"/>
              </a:rPr>
              <a:t>In Java, Interfaces help in achieving full abstraction. With the help of interfaces, you can specify what a class should do, but how the class does is not specified.</a:t>
            </a:r>
            <a:endParaRPr/>
          </a:p>
          <a:p>
            <a:pPr marL="457200" marR="0" lvl="0" indent="-228600" algn="l" rtl="0">
              <a:lnSpc>
                <a:spcPct val="100000"/>
              </a:lnSpc>
              <a:spcBef>
                <a:spcPts val="0"/>
              </a:spcBef>
              <a:spcAft>
                <a:spcPts val="0"/>
              </a:spcAft>
              <a:buClr>
                <a:srgbClr val="000000"/>
              </a:buClr>
              <a:buSzPts val="1400"/>
              <a:buFont typeface="Arial"/>
              <a:buNone/>
            </a:pPr>
            <a:r>
              <a:rPr lang="en-US" sz="1800" b="0" i="0" u="none" strike="noStrike" cap="none">
                <a:solidFill>
                  <a:schemeClr val="dk1"/>
                </a:solidFill>
                <a:latin typeface="Calibri"/>
                <a:ea typeface="Calibri"/>
                <a:cs typeface="Calibri"/>
                <a:sym typeface="Calibri"/>
              </a:rPr>
              <a:t>Interfaces do not have instance variables or state.</a:t>
            </a:r>
            <a:endParaRPr/>
          </a:p>
          <a:p>
            <a:pPr marL="457200" marR="0" lvl="0" indent="-228600" algn="l" rtl="0">
              <a:lnSpc>
                <a:spcPct val="100000"/>
              </a:lnSpc>
              <a:spcBef>
                <a:spcPts val="0"/>
              </a:spcBef>
              <a:spcAft>
                <a:spcPts val="0"/>
              </a:spcAft>
              <a:buClr>
                <a:srgbClr val="000000"/>
              </a:buClr>
              <a:buSzPts val="1400"/>
              <a:buFont typeface="Arial"/>
              <a:buNone/>
            </a:pPr>
            <a:r>
              <a:rPr lang="en-US" sz="1800" b="0" i="0" u="none" strike="noStrike" cap="none">
                <a:solidFill>
                  <a:schemeClr val="dk1"/>
                </a:solidFill>
                <a:latin typeface="Calibri"/>
                <a:ea typeface="Calibri"/>
                <a:cs typeface="Calibri"/>
                <a:sym typeface="Calibri"/>
              </a:rPr>
              <a:t>An interface cannot be instantiated, indicating that the interfaces can not have constructors. </a:t>
            </a:r>
            <a:endParaRPr/>
          </a:p>
        </p:txBody>
      </p:sp>
      <p:sp>
        <p:nvSpPr>
          <p:cNvPr id="291" name="Google Shape;291;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7"/>
        <p:cNvGrpSpPr/>
        <p:nvPr/>
      </p:nvGrpSpPr>
      <p:grpSpPr>
        <a:xfrm>
          <a:off x="0" y="0"/>
          <a:ext cx="0" cy="0"/>
          <a:chOff x="0" y="0"/>
          <a:chExt cx="0" cy="0"/>
        </a:xfrm>
      </p:grpSpPr>
      <p:sp>
        <p:nvSpPr>
          <p:cNvPr id="1248" name="Google Shape;1248;g226daaaad22_0_130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49" name="Google Shape;1249;g226daaaad22_0_130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3"/>
        <p:cNvGrpSpPr/>
        <p:nvPr/>
      </p:nvGrpSpPr>
      <p:grpSpPr>
        <a:xfrm>
          <a:off x="0" y="0"/>
          <a:ext cx="0" cy="0"/>
          <a:chOff x="0" y="0"/>
          <a:chExt cx="0" cy="0"/>
        </a:xfrm>
      </p:grpSpPr>
      <p:sp>
        <p:nvSpPr>
          <p:cNvPr id="1254" name="Google Shape;1254;g226daaaad22_0_130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SzPts val="1400"/>
              <a:buNone/>
            </a:pPr>
            <a:endParaRPr b="0" i="0">
              <a:solidFill>
                <a:srgbClr val="51565E"/>
              </a:solidFill>
              <a:latin typeface="Roboto"/>
              <a:ea typeface="Roboto"/>
              <a:cs typeface="Roboto"/>
              <a:sym typeface="Roboto"/>
            </a:endParaRPr>
          </a:p>
        </p:txBody>
      </p:sp>
      <p:sp>
        <p:nvSpPr>
          <p:cNvPr id="1255" name="Google Shape;1255;g226daaaad22_0_130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0"/>
        <p:cNvGrpSpPr/>
        <p:nvPr/>
      </p:nvGrpSpPr>
      <p:grpSpPr>
        <a:xfrm>
          <a:off x="0" y="0"/>
          <a:ext cx="0" cy="0"/>
          <a:chOff x="0" y="0"/>
          <a:chExt cx="0" cy="0"/>
        </a:xfrm>
      </p:grpSpPr>
      <p:sp>
        <p:nvSpPr>
          <p:cNvPr id="1261" name="Google Shape;1261;p9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62" name="Google Shape;1262;p9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5"/>
        <p:cNvGrpSpPr/>
        <p:nvPr/>
      </p:nvGrpSpPr>
      <p:grpSpPr>
        <a:xfrm>
          <a:off x="0" y="0"/>
          <a:ext cx="0" cy="0"/>
          <a:chOff x="0" y="0"/>
          <a:chExt cx="0" cy="0"/>
        </a:xfrm>
      </p:grpSpPr>
      <p:sp>
        <p:nvSpPr>
          <p:cNvPr id="1266" name="Google Shape;1266;p9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b="1"/>
              <a:t>Trainer notes:</a:t>
            </a:r>
            <a:endParaRPr/>
          </a:p>
          <a:p>
            <a:pPr marL="457200" marR="0" lvl="0" indent="-228600" algn="l" rtl="0">
              <a:lnSpc>
                <a:spcPct val="100000"/>
              </a:lnSpc>
              <a:spcBef>
                <a:spcPts val="0"/>
              </a:spcBef>
              <a:spcAft>
                <a:spcPts val="0"/>
              </a:spcAft>
              <a:buClr>
                <a:srgbClr val="000000"/>
              </a:buClr>
              <a:buSzPts val="1400"/>
              <a:buFont typeface="Arial"/>
              <a:buNone/>
            </a:pPr>
            <a:r>
              <a:rPr lang="en-US" sz="1200" b="0" i="0" u="none" strike="noStrike" cap="none">
                <a:solidFill>
                  <a:schemeClr val="dk1"/>
                </a:solidFill>
                <a:latin typeface="Calibri"/>
                <a:ea typeface="Calibri"/>
                <a:cs typeface="Calibri"/>
                <a:sym typeface="Calibri"/>
              </a:rPr>
              <a:t>A promise gives a proxy for a value that is not necessarily during the creation of the promise. </a:t>
            </a:r>
            <a:endParaRPr/>
          </a:p>
          <a:p>
            <a:pPr marL="457200" marR="0" lvl="0" indent="-228600" algn="l" rtl="0">
              <a:lnSpc>
                <a:spcPct val="100000"/>
              </a:lnSpc>
              <a:spcBef>
                <a:spcPts val="0"/>
              </a:spcBef>
              <a:spcAft>
                <a:spcPts val="0"/>
              </a:spcAft>
              <a:buClr>
                <a:srgbClr val="000000"/>
              </a:buClr>
              <a:buSzPts val="1400"/>
              <a:buFont typeface="Arial"/>
              <a:buNone/>
            </a:pPr>
            <a:r>
              <a:rPr lang="en-US" sz="1200" b="0" i="0" u="none" strike="noStrike" cap="none">
                <a:solidFill>
                  <a:schemeClr val="dk1"/>
                </a:solidFill>
                <a:latin typeface="Calibri"/>
                <a:ea typeface="Calibri"/>
                <a:cs typeface="Calibri"/>
                <a:sym typeface="Calibri"/>
              </a:rPr>
              <a:t>It allows associating dependent promises to an asynchronous action’s eventual success value or failure reason. </a:t>
            </a:r>
            <a:endParaRPr/>
          </a:p>
          <a:p>
            <a:pPr marL="457200" marR="0" lvl="0" indent="-228600" algn="l" rtl="0">
              <a:lnSpc>
                <a:spcPct val="100000"/>
              </a:lnSpc>
              <a:spcBef>
                <a:spcPts val="0"/>
              </a:spcBef>
              <a:spcAft>
                <a:spcPts val="0"/>
              </a:spcAft>
              <a:buClr>
                <a:srgbClr val="000000"/>
              </a:buClr>
              <a:buSzPts val="1400"/>
              <a:buFont typeface="Arial"/>
              <a:buNone/>
            </a:pPr>
            <a:r>
              <a:rPr lang="en-US" sz="1200" b="0" i="0" u="none" strike="noStrike" cap="none">
                <a:solidFill>
                  <a:schemeClr val="dk1"/>
                </a:solidFill>
                <a:latin typeface="Calibri"/>
                <a:ea typeface="Calibri"/>
                <a:cs typeface="Calibri"/>
                <a:sym typeface="Calibri"/>
              </a:rPr>
              <a:t>Promise is a way for writing async code that still appears as though it is executing in a synchronous way. </a:t>
            </a:r>
            <a:endParaRPr/>
          </a:p>
          <a:p>
            <a:pPr marL="0" lvl="0" indent="0" algn="l" rtl="0">
              <a:lnSpc>
                <a:spcPct val="100000"/>
              </a:lnSpc>
              <a:spcBef>
                <a:spcPts val="0"/>
              </a:spcBef>
              <a:spcAft>
                <a:spcPts val="0"/>
              </a:spcAft>
              <a:buSzPts val="1400"/>
              <a:buNone/>
            </a:pPr>
            <a:endParaRPr b="1"/>
          </a:p>
          <a:p>
            <a:pPr marL="0" lvl="0" indent="0" algn="l" rtl="0">
              <a:lnSpc>
                <a:spcPct val="100000"/>
              </a:lnSpc>
              <a:spcBef>
                <a:spcPts val="0"/>
              </a:spcBef>
              <a:spcAft>
                <a:spcPts val="0"/>
              </a:spcAft>
              <a:buSzPts val="1400"/>
              <a:buNone/>
            </a:pPr>
            <a:endParaRPr b="1"/>
          </a:p>
        </p:txBody>
      </p:sp>
      <p:sp>
        <p:nvSpPr>
          <p:cNvPr id="1267" name="Google Shape;1267;p9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5"/>
        <p:cNvGrpSpPr/>
        <p:nvPr/>
      </p:nvGrpSpPr>
      <p:grpSpPr>
        <a:xfrm>
          <a:off x="0" y="0"/>
          <a:ext cx="0" cy="0"/>
          <a:chOff x="0" y="0"/>
          <a:chExt cx="0" cy="0"/>
        </a:xfrm>
      </p:grpSpPr>
      <p:sp>
        <p:nvSpPr>
          <p:cNvPr id="1306" name="Google Shape;1306;p9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b="1"/>
              <a:t>Trainer notes:</a:t>
            </a:r>
            <a:endParaRPr/>
          </a:p>
          <a:p>
            <a:pPr marL="457200" marR="0" lvl="0" indent="-228600" algn="l" rtl="0">
              <a:lnSpc>
                <a:spcPct val="100000"/>
              </a:lnSpc>
              <a:spcBef>
                <a:spcPts val="0"/>
              </a:spcBef>
              <a:spcAft>
                <a:spcPts val="0"/>
              </a:spcAft>
              <a:buClr>
                <a:srgbClr val="000000"/>
              </a:buClr>
              <a:buSzPts val="1400"/>
              <a:buFont typeface="Arial"/>
              <a:buNone/>
            </a:pPr>
            <a:r>
              <a:rPr lang="en-US" sz="1200" b="0" i="0" u="none" strike="noStrike" cap="none">
                <a:solidFill>
                  <a:schemeClr val="dk1"/>
                </a:solidFill>
                <a:latin typeface="Calibri"/>
                <a:ea typeface="Calibri"/>
                <a:cs typeface="Calibri"/>
                <a:sym typeface="Calibri"/>
              </a:rPr>
              <a:t>The promise represents an operation which is not completed yet, but expected in the future. In simple words, Promise is a placeholder for an asynchronous operation that is in the process.</a:t>
            </a:r>
            <a:endParaRPr/>
          </a:p>
          <a:p>
            <a:pPr marL="457200" marR="0" lvl="0" indent="-22860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a:p>
            <a:pPr marL="457200" marR="0" lvl="0" indent="-228600" algn="l" rtl="0">
              <a:lnSpc>
                <a:spcPct val="100000"/>
              </a:lnSpc>
              <a:spcBef>
                <a:spcPts val="0"/>
              </a:spcBef>
              <a:spcAft>
                <a:spcPts val="0"/>
              </a:spcAft>
              <a:buClr>
                <a:srgbClr val="000000"/>
              </a:buClr>
              <a:buSzPts val="1400"/>
              <a:buFont typeface="Arial"/>
              <a:buNone/>
            </a:pPr>
            <a:r>
              <a:rPr lang="en-US" sz="1200" b="0" i="0" u="none" strike="noStrike" cap="none">
                <a:solidFill>
                  <a:schemeClr val="dk1"/>
                </a:solidFill>
                <a:latin typeface="Calibri"/>
                <a:ea typeface="Calibri"/>
                <a:cs typeface="Calibri"/>
                <a:sym typeface="Calibri"/>
              </a:rPr>
              <a:t>Advantages of promises over callback objects:</a:t>
            </a:r>
            <a:endParaRPr/>
          </a:p>
          <a:p>
            <a:pPr marL="457200" lvl="0" indent="-228600" algn="l" rtl="0">
              <a:lnSpc>
                <a:spcPct val="100000"/>
              </a:lnSpc>
              <a:spcBef>
                <a:spcPts val="0"/>
              </a:spcBef>
              <a:spcAft>
                <a:spcPts val="0"/>
              </a:spcAft>
              <a:buSzPts val="1400"/>
              <a:buFont typeface="Arial"/>
              <a:buChar char="•"/>
            </a:pPr>
            <a:r>
              <a:rPr lang="en-US" sz="1200" b="0" i="0" u="none" strike="noStrike" cap="none">
                <a:solidFill>
                  <a:schemeClr val="dk1"/>
                </a:solidFill>
                <a:latin typeface="Calibri"/>
                <a:ea typeface="Calibri"/>
                <a:cs typeface="Calibri"/>
                <a:sym typeface="Calibri"/>
              </a:rPr>
              <a:t>It prevents callback hell and gives callback aggregation.</a:t>
            </a:r>
            <a:endParaRPr/>
          </a:p>
          <a:p>
            <a:pPr marL="457200" lvl="0" indent="-228600" algn="l" rtl="0">
              <a:lnSpc>
                <a:spcPct val="100000"/>
              </a:lnSpc>
              <a:spcBef>
                <a:spcPts val="0"/>
              </a:spcBef>
              <a:spcAft>
                <a:spcPts val="0"/>
              </a:spcAft>
              <a:buSzPts val="1400"/>
              <a:buFont typeface="Arial"/>
              <a:buChar char="•"/>
            </a:pPr>
            <a:r>
              <a:rPr lang="en-US" sz="1200" b="0" i="0" u="none" strike="noStrike" cap="none">
                <a:solidFill>
                  <a:schemeClr val="dk1"/>
                </a:solidFill>
                <a:latin typeface="Calibri"/>
                <a:ea typeface="Calibri"/>
                <a:cs typeface="Calibri"/>
                <a:sym typeface="Calibri"/>
              </a:rPr>
              <a:t>It helps in function composition and error handling.</a:t>
            </a:r>
            <a:endParaRPr/>
          </a:p>
        </p:txBody>
      </p:sp>
      <p:sp>
        <p:nvSpPr>
          <p:cNvPr id="1307" name="Google Shape;1307;p9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9"/>
        <p:cNvGrpSpPr/>
        <p:nvPr/>
      </p:nvGrpSpPr>
      <p:grpSpPr>
        <a:xfrm>
          <a:off x="0" y="0"/>
          <a:ext cx="0" cy="0"/>
          <a:chOff x="0" y="0"/>
          <a:chExt cx="0" cy="0"/>
        </a:xfrm>
      </p:grpSpPr>
      <p:sp>
        <p:nvSpPr>
          <p:cNvPr id="1330" name="Google Shape;1330;p9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31" name="Google Shape;1331;p9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5"/>
        <p:cNvGrpSpPr/>
        <p:nvPr/>
      </p:nvGrpSpPr>
      <p:grpSpPr>
        <a:xfrm>
          <a:off x="0" y="0"/>
          <a:ext cx="0" cy="0"/>
          <a:chOff x="0" y="0"/>
          <a:chExt cx="0" cy="0"/>
        </a:xfrm>
      </p:grpSpPr>
      <p:sp>
        <p:nvSpPr>
          <p:cNvPr id="1346" name="Google Shape;1346;p9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47" name="Google Shape;1347;p9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9"/>
        <p:cNvGrpSpPr/>
        <p:nvPr/>
      </p:nvGrpSpPr>
      <p:grpSpPr>
        <a:xfrm>
          <a:off x="0" y="0"/>
          <a:ext cx="0" cy="0"/>
          <a:chOff x="0" y="0"/>
          <a:chExt cx="0" cy="0"/>
        </a:xfrm>
      </p:grpSpPr>
      <p:sp>
        <p:nvSpPr>
          <p:cNvPr id="1360" name="Google Shape;1360;g24a0d614294_1_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61" name="Google Shape;1361;g24a0d614294_1_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5"/>
        <p:cNvGrpSpPr/>
        <p:nvPr/>
      </p:nvGrpSpPr>
      <p:grpSpPr>
        <a:xfrm>
          <a:off x="0" y="0"/>
          <a:ext cx="0" cy="0"/>
          <a:chOff x="0" y="0"/>
          <a:chExt cx="0" cy="0"/>
        </a:xfrm>
      </p:grpSpPr>
      <p:sp>
        <p:nvSpPr>
          <p:cNvPr id="1366" name="Google Shape;1366;g24a0d614294_1_10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SzPts val="1400"/>
              <a:buNone/>
            </a:pPr>
            <a:endParaRPr b="0" i="0">
              <a:solidFill>
                <a:srgbClr val="51565E"/>
              </a:solidFill>
              <a:latin typeface="Roboto"/>
              <a:ea typeface="Roboto"/>
              <a:cs typeface="Roboto"/>
              <a:sym typeface="Roboto"/>
            </a:endParaRPr>
          </a:p>
        </p:txBody>
      </p:sp>
      <p:sp>
        <p:nvSpPr>
          <p:cNvPr id="1367" name="Google Shape;1367;g24a0d614294_1_10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2"/>
        <p:cNvGrpSpPr/>
        <p:nvPr/>
      </p:nvGrpSpPr>
      <p:grpSpPr>
        <a:xfrm>
          <a:off x="0" y="0"/>
          <a:ext cx="0" cy="0"/>
          <a:chOff x="0" y="0"/>
          <a:chExt cx="0" cy="0"/>
        </a:xfrm>
      </p:grpSpPr>
      <p:sp>
        <p:nvSpPr>
          <p:cNvPr id="1373" name="Google Shape;1373;g24a0d614294_1_19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74" name="Google Shape;1374;g24a0d614294_1_19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p4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b="1"/>
              <a:t>Trainer notes:</a:t>
            </a:r>
            <a:endParaRPr sz="1800" b="0" i="0" u="none" strike="noStrike" cap="none">
              <a:solidFill>
                <a:schemeClr val="dk1"/>
              </a:solidFill>
              <a:latin typeface="Calibri"/>
              <a:ea typeface="Calibri"/>
              <a:cs typeface="Calibri"/>
              <a:sym typeface="Calibri"/>
            </a:endParaRPr>
          </a:p>
          <a:p>
            <a:pPr marL="0" lvl="0" indent="0" algn="l" rtl="0">
              <a:lnSpc>
                <a:spcPct val="100000"/>
              </a:lnSpc>
              <a:spcBef>
                <a:spcPts val="0"/>
              </a:spcBef>
              <a:spcAft>
                <a:spcPts val="0"/>
              </a:spcAft>
              <a:buSzPts val="1400"/>
              <a:buNone/>
            </a:pPr>
            <a:r>
              <a:rPr lang="en-US" sz="1200" b="0" i="0" u="none" strike="noStrike" cap="none">
                <a:solidFill>
                  <a:schemeClr val="dk1"/>
                </a:solidFill>
                <a:latin typeface="Calibri"/>
                <a:ea typeface="Calibri"/>
                <a:cs typeface="Calibri"/>
                <a:sym typeface="Calibri"/>
              </a:rPr>
              <a:t>Interfaces can be used by any program at the time of declaring the interface as public. The top level interfaces only permit default and public access modifiers, there are additional nested interfaces that can be declared as public, private, or protected.</a:t>
            </a:r>
            <a:endParaRPr/>
          </a:p>
          <a:p>
            <a:pPr marL="0" lvl="0" indent="0" algn="l" rtl="0">
              <a:lnSpc>
                <a:spcPct val="100000"/>
              </a:lnSpc>
              <a:spcBef>
                <a:spcPts val="0"/>
              </a:spcBef>
              <a:spcAft>
                <a:spcPts val="0"/>
              </a:spcAft>
              <a:buSzPts val="1400"/>
              <a:buNone/>
            </a:pPr>
            <a:endParaRPr sz="1200" b="0" i="0" u="none" strike="noStrike" cap="none">
              <a:solidFill>
                <a:schemeClr val="dk1"/>
              </a:solidFill>
              <a:latin typeface="Calibri"/>
              <a:ea typeface="Calibri"/>
              <a:cs typeface="Calibri"/>
              <a:sym typeface="Calibri"/>
            </a:endParaRPr>
          </a:p>
          <a:p>
            <a:pPr marL="0" lvl="0" indent="0" algn="l" rtl="0">
              <a:lnSpc>
                <a:spcPct val="100000"/>
              </a:lnSpc>
              <a:spcBef>
                <a:spcPts val="0"/>
              </a:spcBef>
              <a:spcAft>
                <a:spcPts val="0"/>
              </a:spcAft>
              <a:buSzPts val="1400"/>
              <a:buNone/>
            </a:pPr>
            <a:r>
              <a:rPr lang="en-US" sz="1200" b="0" i="0" u="none" strike="noStrike" cap="none">
                <a:solidFill>
                  <a:schemeClr val="dk1"/>
                </a:solidFill>
                <a:latin typeface="Calibri"/>
                <a:ea typeface="Calibri"/>
                <a:cs typeface="Calibri"/>
                <a:sym typeface="Calibri"/>
              </a:rPr>
              <a:t>The variables declared inside an interface are implicitly public, final, and static. This indicates that they cannot be changed by implementing a class. They need to be initialised. In an interface there are abstract methods that must be implemented by a class. Methods are also implicitly public.</a:t>
            </a:r>
            <a:endParaRPr/>
          </a:p>
          <a:p>
            <a:pPr marL="0" lvl="0" indent="0" algn="l" rtl="0">
              <a:lnSpc>
                <a:spcPct val="100000"/>
              </a:lnSpc>
              <a:spcBef>
                <a:spcPts val="0"/>
              </a:spcBef>
              <a:spcAft>
                <a:spcPts val="0"/>
              </a:spcAft>
              <a:buSzPts val="1400"/>
              <a:buNone/>
            </a:pPr>
            <a:endParaRPr sz="1200" b="0" i="0" u="none" strike="noStrike" cap="none">
              <a:solidFill>
                <a:schemeClr val="dk1"/>
              </a:solidFill>
              <a:latin typeface="Calibri"/>
              <a:ea typeface="Calibri"/>
              <a:cs typeface="Calibri"/>
              <a:sym typeface="Calibri"/>
            </a:endParaRPr>
          </a:p>
          <a:p>
            <a:pPr marL="457200" marR="0" lvl="0" indent="-228600" algn="l" rtl="0">
              <a:lnSpc>
                <a:spcPct val="100000"/>
              </a:lnSpc>
              <a:spcBef>
                <a:spcPts val="0"/>
              </a:spcBef>
              <a:spcAft>
                <a:spcPts val="0"/>
              </a:spcAft>
              <a:buClr>
                <a:srgbClr val="000000"/>
              </a:buClr>
              <a:buSzPts val="1400"/>
              <a:buFont typeface="Arial"/>
              <a:buNone/>
            </a:pPr>
            <a:r>
              <a:rPr lang="en-US" sz="1200" b="0" i="0" u="none" strike="noStrike" cap="none">
                <a:solidFill>
                  <a:schemeClr val="dk1"/>
                </a:solidFill>
                <a:latin typeface="Calibri"/>
                <a:ea typeface="Calibri"/>
                <a:cs typeface="Calibri"/>
                <a:sym typeface="Calibri"/>
              </a:rPr>
              <a:t>Let’s see an example of Interface in Java:</a:t>
            </a:r>
            <a:endParaRPr/>
          </a:p>
          <a:p>
            <a:pPr marL="457200" marR="0" lvl="0" indent="-228600" algn="l" rtl="0">
              <a:lnSpc>
                <a:spcPct val="100000"/>
              </a:lnSpc>
              <a:spcBef>
                <a:spcPts val="0"/>
              </a:spcBef>
              <a:spcAft>
                <a:spcPts val="0"/>
              </a:spcAft>
              <a:buClr>
                <a:srgbClr val="000000"/>
              </a:buClr>
              <a:buSzPts val="1400"/>
              <a:buFont typeface="Arial"/>
              <a:buNone/>
            </a:pPr>
            <a:r>
              <a:rPr lang="en-US" sz="1200" b="0" i="0" u="none" strike="noStrike" cap="none">
                <a:solidFill>
                  <a:schemeClr val="dk1"/>
                </a:solidFill>
                <a:latin typeface="Calibri"/>
                <a:ea typeface="Calibri"/>
                <a:cs typeface="Calibri"/>
                <a:sym typeface="Calibri"/>
              </a:rPr>
              <a:t> </a:t>
            </a:r>
            <a:endParaRPr/>
          </a:p>
          <a:p>
            <a:pPr marL="457200" marR="0" lvl="0" indent="-228600" algn="l" rtl="0">
              <a:lnSpc>
                <a:spcPct val="100000"/>
              </a:lnSpc>
              <a:spcBef>
                <a:spcPts val="0"/>
              </a:spcBef>
              <a:spcAft>
                <a:spcPts val="0"/>
              </a:spcAft>
              <a:buClr>
                <a:srgbClr val="000000"/>
              </a:buClr>
              <a:buSzPts val="1400"/>
              <a:buFont typeface="Arial"/>
              <a:buNone/>
            </a:pPr>
            <a:r>
              <a:rPr lang="en-US" sz="1200" b="1">
                <a:solidFill>
                  <a:srgbClr val="273239"/>
                </a:solidFill>
                <a:latin typeface="Open Sans"/>
                <a:ea typeface="Open Sans"/>
                <a:cs typeface="Open Sans"/>
                <a:sym typeface="Open Sans"/>
              </a:rPr>
              <a:t>&lt;Fade in the syntax&gt;</a:t>
            </a:r>
            <a:endParaRPr sz="1200" b="0" i="0" u="none" strike="noStrike" cap="none">
              <a:solidFill>
                <a:schemeClr val="dk1"/>
              </a:solidFill>
              <a:latin typeface="Calibri"/>
              <a:ea typeface="Calibri"/>
              <a:cs typeface="Calibri"/>
              <a:sym typeface="Calibri"/>
            </a:endParaRPr>
          </a:p>
          <a:p>
            <a:pPr marL="457200" marR="0" lvl="0" indent="-22860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a:p>
            <a:pPr marL="457200" marR="0" lvl="0" indent="-228600" algn="l" rtl="0">
              <a:lnSpc>
                <a:spcPct val="100000"/>
              </a:lnSpc>
              <a:spcBef>
                <a:spcPts val="0"/>
              </a:spcBef>
              <a:spcAft>
                <a:spcPts val="0"/>
              </a:spcAft>
              <a:buClr>
                <a:srgbClr val="000000"/>
              </a:buClr>
              <a:buSzPts val="1400"/>
              <a:buFont typeface="Arial"/>
              <a:buNone/>
            </a:pPr>
            <a:r>
              <a:rPr lang="en-US" sz="1200" b="0" i="0" u="none" strike="noStrike" cap="none">
                <a:solidFill>
                  <a:schemeClr val="dk1"/>
                </a:solidFill>
                <a:latin typeface="Calibri"/>
                <a:ea typeface="Calibri"/>
                <a:cs typeface="Calibri"/>
                <a:sym typeface="Calibri"/>
              </a:rPr>
              <a:t>public interface abc{</a:t>
            </a:r>
            <a:endParaRPr/>
          </a:p>
          <a:p>
            <a:pPr marL="457200" marR="0" lvl="0" indent="-228600" algn="l" rtl="0">
              <a:lnSpc>
                <a:spcPct val="100000"/>
              </a:lnSpc>
              <a:spcBef>
                <a:spcPts val="0"/>
              </a:spcBef>
              <a:spcAft>
                <a:spcPts val="0"/>
              </a:spcAft>
              <a:buClr>
                <a:srgbClr val="000000"/>
              </a:buClr>
              <a:buSzPts val="1400"/>
              <a:buFont typeface="Arial"/>
              <a:buNone/>
            </a:pPr>
            <a:r>
              <a:rPr lang="en-US" sz="1200" b="0" i="0" u="none" strike="noStrike" cap="none">
                <a:solidFill>
                  <a:schemeClr val="dk1"/>
                </a:solidFill>
                <a:latin typeface="Calibri"/>
                <a:ea typeface="Calibri"/>
                <a:cs typeface="Calibri"/>
                <a:sym typeface="Calibri"/>
              </a:rPr>
              <a:t> int a = 10;</a:t>
            </a:r>
            <a:endParaRPr/>
          </a:p>
          <a:p>
            <a:pPr marL="457200" marR="0" lvl="0" indent="-228600" algn="l" rtl="0">
              <a:lnSpc>
                <a:spcPct val="100000"/>
              </a:lnSpc>
              <a:spcBef>
                <a:spcPts val="0"/>
              </a:spcBef>
              <a:spcAft>
                <a:spcPts val="0"/>
              </a:spcAft>
              <a:buClr>
                <a:srgbClr val="000000"/>
              </a:buClr>
              <a:buSzPts val="1400"/>
              <a:buFont typeface="Arial"/>
              <a:buNone/>
            </a:pPr>
            <a:r>
              <a:rPr lang="en-US" sz="1200" b="0" i="0" u="none" strike="noStrike" cap="none">
                <a:solidFill>
                  <a:schemeClr val="dk1"/>
                </a:solidFill>
                <a:latin typeface="Calibri"/>
                <a:ea typeface="Calibri"/>
                <a:cs typeface="Calibri"/>
                <a:sym typeface="Calibri"/>
              </a:rPr>
              <a:t> Number method_1();</a:t>
            </a:r>
            <a:endParaRPr/>
          </a:p>
          <a:p>
            <a:pPr marL="457200" marR="0" lvl="0" indent="-228600" algn="l" rtl="0">
              <a:lnSpc>
                <a:spcPct val="100000"/>
              </a:lnSpc>
              <a:spcBef>
                <a:spcPts val="0"/>
              </a:spcBef>
              <a:spcAft>
                <a:spcPts val="0"/>
              </a:spcAft>
              <a:buClr>
                <a:srgbClr val="000000"/>
              </a:buClr>
              <a:buSzPts val="1400"/>
              <a:buFont typeface="Arial"/>
              <a:buNone/>
            </a:pPr>
            <a:r>
              <a:rPr lang="en-US" sz="1200" b="0" i="0" u="none" strike="noStrike" cap="none">
                <a:solidFill>
                  <a:schemeClr val="dk1"/>
                </a:solidFill>
                <a:latin typeface="Calibri"/>
                <a:ea typeface="Calibri"/>
                <a:cs typeface="Calibri"/>
                <a:sym typeface="Calibri"/>
              </a:rPr>
              <a:t> void method_2(String Id);</a:t>
            </a:r>
            <a:endParaRPr/>
          </a:p>
          <a:p>
            <a:pPr marL="457200" marR="0" lvl="0" indent="-228600" algn="l" rtl="0">
              <a:lnSpc>
                <a:spcPct val="100000"/>
              </a:lnSpc>
              <a:spcBef>
                <a:spcPts val="0"/>
              </a:spcBef>
              <a:spcAft>
                <a:spcPts val="0"/>
              </a:spcAft>
              <a:buClr>
                <a:srgbClr val="000000"/>
              </a:buClr>
              <a:buSzPts val="1400"/>
              <a:buFont typeface="Arial"/>
              <a:buNone/>
            </a:pPr>
            <a:r>
              <a:rPr lang="en-US" sz="1200" b="0" i="0" u="none" strike="noStrike" cap="none">
                <a:solidFill>
                  <a:schemeClr val="dk1"/>
                </a:solidFill>
                <a:latin typeface="Calibri"/>
                <a:ea typeface="Calibri"/>
                <a:cs typeface="Calibri"/>
                <a:sym typeface="Calibri"/>
              </a:rPr>
              <a:t>}</a:t>
            </a:r>
            <a:endParaRPr/>
          </a:p>
          <a:p>
            <a:pPr marL="457200" marR="0" lvl="0" indent="-228600" algn="l" rtl="0">
              <a:lnSpc>
                <a:spcPct val="100000"/>
              </a:lnSpc>
              <a:spcBef>
                <a:spcPts val="0"/>
              </a:spcBef>
              <a:spcAft>
                <a:spcPts val="0"/>
              </a:spcAft>
              <a:buClr>
                <a:srgbClr val="000000"/>
              </a:buClr>
              <a:buSzPts val="1400"/>
              <a:buFont typeface="Arial"/>
              <a:buNone/>
            </a:pPr>
            <a:r>
              <a:rPr lang="en-US" sz="1200" b="0" i="0" u="none" strike="noStrike" cap="none">
                <a:solidFill>
                  <a:schemeClr val="dk1"/>
                </a:solidFill>
                <a:latin typeface="Calibri"/>
                <a:ea typeface="Calibri"/>
                <a:cs typeface="Calibri"/>
                <a:sym typeface="Calibri"/>
              </a:rPr>
              <a:t>In the above example , the abc interface has one variable a, which is public static simplicity and also has two methods, one has no return type and another one returns a Number.</a:t>
            </a:r>
            <a:endParaRPr/>
          </a:p>
          <a:p>
            <a:pPr marL="0" lvl="0" indent="0" algn="l" rtl="0">
              <a:lnSpc>
                <a:spcPct val="100000"/>
              </a:lnSpc>
              <a:spcBef>
                <a:spcPts val="0"/>
              </a:spcBef>
              <a:spcAft>
                <a:spcPts val="0"/>
              </a:spcAft>
              <a:buSzPts val="1400"/>
              <a:buNone/>
            </a:pPr>
            <a:endParaRPr sz="1200" b="0" i="0" u="none" strike="noStrike" cap="none">
              <a:solidFill>
                <a:schemeClr val="dk1"/>
              </a:solidFill>
              <a:latin typeface="Calibri"/>
              <a:ea typeface="Calibri"/>
              <a:cs typeface="Calibri"/>
              <a:sym typeface="Calibri"/>
            </a:endParaRPr>
          </a:p>
          <a:p>
            <a:pPr marL="457200" marR="0" lvl="0" indent="-228600" algn="l" rtl="0">
              <a:lnSpc>
                <a:spcPct val="100000"/>
              </a:lnSpc>
              <a:spcBef>
                <a:spcPts val="0"/>
              </a:spcBef>
              <a:spcAft>
                <a:spcPts val="0"/>
              </a:spcAft>
              <a:buClr>
                <a:srgbClr val="000000"/>
              </a:buClr>
              <a:buSzPts val="1400"/>
              <a:buFont typeface="Arial"/>
              <a:buNone/>
            </a:pPr>
            <a:r>
              <a:rPr lang="en-US" sz="1200" b="0" i="0" u="none" strike="noStrike" cap="none">
                <a:solidFill>
                  <a:schemeClr val="dk1"/>
                </a:solidFill>
                <a:latin typeface="Calibri"/>
                <a:ea typeface="Calibri"/>
                <a:cs typeface="Calibri"/>
                <a:sym typeface="Calibri"/>
              </a:rPr>
              <a:t> </a:t>
            </a:r>
            <a:endParaRPr/>
          </a:p>
          <a:p>
            <a:pPr marL="0" lvl="0" indent="0" algn="l" rtl="0">
              <a:lnSpc>
                <a:spcPct val="100000"/>
              </a:lnSpc>
              <a:spcBef>
                <a:spcPts val="0"/>
              </a:spcBef>
              <a:spcAft>
                <a:spcPts val="0"/>
              </a:spcAft>
              <a:buSzPts val="1400"/>
              <a:buNone/>
            </a:pPr>
            <a:endParaRPr b="1"/>
          </a:p>
        </p:txBody>
      </p:sp>
      <p:sp>
        <p:nvSpPr>
          <p:cNvPr id="309" name="Google Shape;309;p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8"/>
        <p:cNvGrpSpPr/>
        <p:nvPr/>
      </p:nvGrpSpPr>
      <p:grpSpPr>
        <a:xfrm>
          <a:off x="0" y="0"/>
          <a:ext cx="0" cy="0"/>
          <a:chOff x="0" y="0"/>
          <a:chExt cx="0" cy="0"/>
        </a:xfrm>
      </p:grpSpPr>
      <p:sp>
        <p:nvSpPr>
          <p:cNvPr id="1379" name="Google Shape;1379;g24a0d614294_1_19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SzPts val="1400"/>
              <a:buNone/>
            </a:pPr>
            <a:endParaRPr b="0" i="0">
              <a:solidFill>
                <a:srgbClr val="51565E"/>
              </a:solidFill>
              <a:latin typeface="Roboto"/>
              <a:ea typeface="Roboto"/>
              <a:cs typeface="Roboto"/>
              <a:sym typeface="Roboto"/>
            </a:endParaRPr>
          </a:p>
        </p:txBody>
      </p:sp>
      <p:sp>
        <p:nvSpPr>
          <p:cNvPr id="1380" name="Google Shape;1380;g24a0d614294_1_19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5"/>
        <p:cNvGrpSpPr/>
        <p:nvPr/>
      </p:nvGrpSpPr>
      <p:grpSpPr>
        <a:xfrm>
          <a:off x="0" y="0"/>
          <a:ext cx="0" cy="0"/>
          <a:chOff x="0" y="0"/>
          <a:chExt cx="0" cy="0"/>
        </a:xfrm>
      </p:grpSpPr>
      <p:sp>
        <p:nvSpPr>
          <p:cNvPr id="1386" name="Google Shape;1386;g24a0d614294_1_21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87" name="Google Shape;1387;g24a0d614294_1_2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1"/>
        <p:cNvGrpSpPr/>
        <p:nvPr/>
      </p:nvGrpSpPr>
      <p:grpSpPr>
        <a:xfrm>
          <a:off x="0" y="0"/>
          <a:ext cx="0" cy="0"/>
          <a:chOff x="0" y="0"/>
          <a:chExt cx="0" cy="0"/>
        </a:xfrm>
      </p:grpSpPr>
      <p:sp>
        <p:nvSpPr>
          <p:cNvPr id="1392" name="Google Shape;1392;g24a0d614294_1_20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SzPts val="1400"/>
              <a:buNone/>
            </a:pPr>
            <a:endParaRPr b="0" i="0">
              <a:solidFill>
                <a:srgbClr val="51565E"/>
              </a:solidFill>
              <a:latin typeface="Roboto"/>
              <a:ea typeface="Roboto"/>
              <a:cs typeface="Roboto"/>
              <a:sym typeface="Roboto"/>
            </a:endParaRPr>
          </a:p>
        </p:txBody>
      </p:sp>
      <p:sp>
        <p:nvSpPr>
          <p:cNvPr id="1393" name="Google Shape;1393;g24a0d614294_1_20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8"/>
        <p:cNvGrpSpPr/>
        <p:nvPr/>
      </p:nvGrpSpPr>
      <p:grpSpPr>
        <a:xfrm>
          <a:off x="0" y="0"/>
          <a:ext cx="0" cy="0"/>
          <a:chOff x="0" y="0"/>
          <a:chExt cx="0" cy="0"/>
        </a:xfrm>
      </p:grpSpPr>
      <p:sp>
        <p:nvSpPr>
          <p:cNvPr id="1399" name="Google Shape;1399;g24a0d614294_1_22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400" name="Google Shape;1400;g24a0d614294_1_2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4"/>
        <p:cNvGrpSpPr/>
        <p:nvPr/>
      </p:nvGrpSpPr>
      <p:grpSpPr>
        <a:xfrm>
          <a:off x="0" y="0"/>
          <a:ext cx="0" cy="0"/>
          <a:chOff x="0" y="0"/>
          <a:chExt cx="0" cy="0"/>
        </a:xfrm>
      </p:grpSpPr>
      <p:sp>
        <p:nvSpPr>
          <p:cNvPr id="1405" name="Google Shape;1405;g24a0d614294_1_21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SzPts val="1400"/>
              <a:buNone/>
            </a:pPr>
            <a:endParaRPr b="0" i="0">
              <a:solidFill>
                <a:srgbClr val="51565E"/>
              </a:solidFill>
              <a:latin typeface="Roboto"/>
              <a:ea typeface="Roboto"/>
              <a:cs typeface="Roboto"/>
              <a:sym typeface="Roboto"/>
            </a:endParaRPr>
          </a:p>
        </p:txBody>
      </p:sp>
      <p:sp>
        <p:nvSpPr>
          <p:cNvPr id="1406" name="Google Shape;1406;g24a0d614294_1_2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1"/>
        <p:cNvGrpSpPr/>
        <p:nvPr/>
      </p:nvGrpSpPr>
      <p:grpSpPr>
        <a:xfrm>
          <a:off x="0" y="0"/>
          <a:ext cx="0" cy="0"/>
          <a:chOff x="0" y="0"/>
          <a:chExt cx="0" cy="0"/>
        </a:xfrm>
      </p:grpSpPr>
      <p:sp>
        <p:nvSpPr>
          <p:cNvPr id="1412" name="Google Shape;1412;g24a0d614294_1_23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413" name="Google Shape;1413;g24a0d614294_1_2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7"/>
        <p:cNvGrpSpPr/>
        <p:nvPr/>
      </p:nvGrpSpPr>
      <p:grpSpPr>
        <a:xfrm>
          <a:off x="0" y="0"/>
          <a:ext cx="0" cy="0"/>
          <a:chOff x="0" y="0"/>
          <a:chExt cx="0" cy="0"/>
        </a:xfrm>
      </p:grpSpPr>
      <p:sp>
        <p:nvSpPr>
          <p:cNvPr id="1418" name="Google Shape;1418;g24a0d614294_1_22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SzPts val="1400"/>
              <a:buNone/>
            </a:pPr>
            <a:endParaRPr b="0" i="0">
              <a:solidFill>
                <a:srgbClr val="51565E"/>
              </a:solidFill>
              <a:latin typeface="Roboto"/>
              <a:ea typeface="Roboto"/>
              <a:cs typeface="Roboto"/>
              <a:sym typeface="Roboto"/>
            </a:endParaRPr>
          </a:p>
        </p:txBody>
      </p:sp>
      <p:sp>
        <p:nvSpPr>
          <p:cNvPr id="1419" name="Google Shape;1419;g24a0d614294_1_2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4"/>
        <p:cNvGrpSpPr/>
        <p:nvPr/>
      </p:nvGrpSpPr>
      <p:grpSpPr>
        <a:xfrm>
          <a:off x="0" y="0"/>
          <a:ext cx="0" cy="0"/>
          <a:chOff x="0" y="0"/>
          <a:chExt cx="0" cy="0"/>
        </a:xfrm>
      </p:grpSpPr>
      <p:sp>
        <p:nvSpPr>
          <p:cNvPr id="1425" name="Google Shape;1425;g24a0d614294_1_24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426" name="Google Shape;1426;g24a0d614294_1_2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0"/>
        <p:cNvGrpSpPr/>
        <p:nvPr/>
      </p:nvGrpSpPr>
      <p:grpSpPr>
        <a:xfrm>
          <a:off x="0" y="0"/>
          <a:ext cx="0" cy="0"/>
          <a:chOff x="0" y="0"/>
          <a:chExt cx="0" cy="0"/>
        </a:xfrm>
      </p:grpSpPr>
      <p:sp>
        <p:nvSpPr>
          <p:cNvPr id="1431" name="Google Shape;1431;g24a0d614294_1_23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SzPts val="1400"/>
              <a:buNone/>
            </a:pPr>
            <a:endParaRPr b="0" i="0">
              <a:solidFill>
                <a:srgbClr val="51565E"/>
              </a:solidFill>
              <a:latin typeface="Roboto"/>
              <a:ea typeface="Roboto"/>
              <a:cs typeface="Roboto"/>
              <a:sym typeface="Roboto"/>
            </a:endParaRPr>
          </a:p>
        </p:txBody>
      </p:sp>
      <p:sp>
        <p:nvSpPr>
          <p:cNvPr id="1432" name="Google Shape;1432;g24a0d614294_1_2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7"/>
        <p:cNvGrpSpPr/>
        <p:nvPr/>
      </p:nvGrpSpPr>
      <p:grpSpPr>
        <a:xfrm>
          <a:off x="0" y="0"/>
          <a:ext cx="0" cy="0"/>
          <a:chOff x="0" y="0"/>
          <a:chExt cx="0" cy="0"/>
        </a:xfrm>
      </p:grpSpPr>
      <p:sp>
        <p:nvSpPr>
          <p:cNvPr id="1438" name="Google Shape;1438;g24a0d614294_1_25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439" name="Google Shape;1439;g24a0d614294_1_25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p4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b="1"/>
              <a:t>Trainer notes:</a:t>
            </a:r>
            <a:endParaRPr sz="1800" b="0" i="0" u="none" strike="noStrike" cap="none">
              <a:solidFill>
                <a:schemeClr val="dk1"/>
              </a:solidFill>
              <a:latin typeface="Calibri"/>
              <a:ea typeface="Calibri"/>
              <a:cs typeface="Calibri"/>
              <a:sym typeface="Calibri"/>
            </a:endParaRPr>
          </a:p>
          <a:p>
            <a:pPr marL="457200" marR="0" lvl="0" indent="-228600" algn="l" rtl="0">
              <a:lnSpc>
                <a:spcPct val="100000"/>
              </a:lnSpc>
              <a:spcBef>
                <a:spcPts val="0"/>
              </a:spcBef>
              <a:spcAft>
                <a:spcPts val="0"/>
              </a:spcAft>
              <a:buClr>
                <a:srgbClr val="000000"/>
              </a:buClr>
              <a:buSzPts val="1400"/>
              <a:buFont typeface="Arial"/>
              <a:buNone/>
            </a:pPr>
            <a:r>
              <a:rPr lang="en-US" sz="1200" b="0" i="0" u="none" strike="noStrike" cap="none">
                <a:solidFill>
                  <a:schemeClr val="dk1"/>
                </a:solidFill>
                <a:latin typeface="Calibri"/>
                <a:ea typeface="Calibri"/>
                <a:cs typeface="Calibri"/>
                <a:sym typeface="Calibri"/>
              </a:rPr>
              <a:t>To implement Interfaces, the implements keywords is used.</a:t>
            </a:r>
            <a:endParaRPr/>
          </a:p>
          <a:p>
            <a:pPr marL="457200" marR="0" lvl="0" indent="-228600" algn="l" rtl="0">
              <a:lnSpc>
                <a:spcPct val="100000"/>
              </a:lnSpc>
              <a:spcBef>
                <a:spcPts val="0"/>
              </a:spcBef>
              <a:spcAft>
                <a:spcPts val="0"/>
              </a:spcAft>
              <a:buClr>
                <a:srgbClr val="000000"/>
              </a:buClr>
              <a:buSzPts val="1400"/>
              <a:buFont typeface="Arial"/>
              <a:buNone/>
            </a:pPr>
            <a:r>
              <a:rPr lang="en-US" sz="1200" b="0" i="0" u="none" strike="noStrike" cap="none">
                <a:solidFill>
                  <a:schemeClr val="dk1"/>
                </a:solidFill>
                <a:latin typeface="Calibri"/>
                <a:ea typeface="Calibri"/>
                <a:cs typeface="Calibri"/>
                <a:sym typeface="Calibri"/>
              </a:rPr>
              <a:t> </a:t>
            </a:r>
            <a:endParaRPr sz="1200" b="0" i="0" u="none" strike="noStrike" cap="none">
              <a:solidFill>
                <a:schemeClr val="dk1"/>
              </a:solidFill>
              <a:latin typeface="Calibri"/>
              <a:ea typeface="Calibri"/>
              <a:cs typeface="Calibri"/>
              <a:sym typeface="Calibri"/>
            </a:endParaRPr>
          </a:p>
          <a:p>
            <a:pPr marL="457200" marR="0" lvl="0" indent="-228600" algn="l" rtl="0">
              <a:lnSpc>
                <a:spcPct val="100000"/>
              </a:lnSpc>
              <a:spcBef>
                <a:spcPts val="0"/>
              </a:spcBef>
              <a:spcAft>
                <a:spcPts val="0"/>
              </a:spcAft>
              <a:buClr>
                <a:srgbClr val="000000"/>
              </a:buClr>
              <a:buSzPts val="1400"/>
              <a:buFont typeface="Arial"/>
              <a:buNone/>
            </a:pPr>
            <a:r>
              <a:rPr lang="en-US" sz="1200" b="0" i="0" u="none" strike="noStrike" cap="none">
                <a:solidFill>
                  <a:schemeClr val="dk1"/>
                </a:solidFill>
                <a:latin typeface="Calibri"/>
                <a:ea typeface="Calibri"/>
                <a:cs typeface="Calibri"/>
                <a:sym typeface="Calibri"/>
              </a:rPr>
              <a:t>While implementing methods of interface, remember that:A class can implement more than one interface. These interfaces are separated with a comma</a:t>
            </a:r>
            <a:endParaRPr/>
          </a:p>
        </p:txBody>
      </p:sp>
      <p:sp>
        <p:nvSpPr>
          <p:cNvPr id="323" name="Google Shape;323;p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3"/>
        <p:cNvGrpSpPr/>
        <p:nvPr/>
      </p:nvGrpSpPr>
      <p:grpSpPr>
        <a:xfrm>
          <a:off x="0" y="0"/>
          <a:ext cx="0" cy="0"/>
          <a:chOff x="0" y="0"/>
          <a:chExt cx="0" cy="0"/>
        </a:xfrm>
      </p:grpSpPr>
      <p:sp>
        <p:nvSpPr>
          <p:cNvPr id="1444" name="Google Shape;1444;g24a0d614294_1_25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SzPts val="1400"/>
              <a:buNone/>
            </a:pPr>
            <a:endParaRPr b="0" i="0">
              <a:solidFill>
                <a:srgbClr val="51565E"/>
              </a:solidFill>
              <a:latin typeface="Roboto"/>
              <a:ea typeface="Roboto"/>
              <a:cs typeface="Roboto"/>
              <a:sym typeface="Roboto"/>
            </a:endParaRPr>
          </a:p>
        </p:txBody>
      </p:sp>
      <p:sp>
        <p:nvSpPr>
          <p:cNvPr id="1445" name="Google Shape;1445;g24a0d614294_1_2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0"/>
        <p:cNvGrpSpPr/>
        <p:nvPr/>
      </p:nvGrpSpPr>
      <p:grpSpPr>
        <a:xfrm>
          <a:off x="0" y="0"/>
          <a:ext cx="0" cy="0"/>
          <a:chOff x="0" y="0"/>
          <a:chExt cx="0" cy="0"/>
        </a:xfrm>
      </p:grpSpPr>
      <p:sp>
        <p:nvSpPr>
          <p:cNvPr id="1451" name="Google Shape;1451;g24a0d614294_1_26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452" name="Google Shape;1452;g24a0d614294_1_26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6"/>
        <p:cNvGrpSpPr/>
        <p:nvPr/>
      </p:nvGrpSpPr>
      <p:grpSpPr>
        <a:xfrm>
          <a:off x="0" y="0"/>
          <a:ext cx="0" cy="0"/>
          <a:chOff x="0" y="0"/>
          <a:chExt cx="0" cy="0"/>
        </a:xfrm>
      </p:grpSpPr>
      <p:sp>
        <p:nvSpPr>
          <p:cNvPr id="1457" name="Google Shape;1457;g24a0d614294_1_26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SzPts val="1400"/>
              <a:buNone/>
            </a:pPr>
            <a:endParaRPr b="0" i="0">
              <a:solidFill>
                <a:srgbClr val="51565E"/>
              </a:solidFill>
              <a:latin typeface="Roboto"/>
              <a:ea typeface="Roboto"/>
              <a:cs typeface="Roboto"/>
              <a:sym typeface="Roboto"/>
            </a:endParaRPr>
          </a:p>
        </p:txBody>
      </p:sp>
      <p:sp>
        <p:nvSpPr>
          <p:cNvPr id="1458" name="Google Shape;1458;g24a0d614294_1_26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3"/>
        <p:cNvGrpSpPr/>
        <p:nvPr/>
      </p:nvGrpSpPr>
      <p:grpSpPr>
        <a:xfrm>
          <a:off x="0" y="0"/>
          <a:ext cx="0" cy="0"/>
          <a:chOff x="0" y="0"/>
          <a:chExt cx="0" cy="0"/>
        </a:xfrm>
      </p:grpSpPr>
      <p:sp>
        <p:nvSpPr>
          <p:cNvPr id="1464" name="Google Shape;1464;g24a0d614294_1_28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465" name="Google Shape;1465;g24a0d614294_1_28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9"/>
        <p:cNvGrpSpPr/>
        <p:nvPr/>
      </p:nvGrpSpPr>
      <p:grpSpPr>
        <a:xfrm>
          <a:off x="0" y="0"/>
          <a:ext cx="0" cy="0"/>
          <a:chOff x="0" y="0"/>
          <a:chExt cx="0" cy="0"/>
        </a:xfrm>
      </p:grpSpPr>
      <p:sp>
        <p:nvSpPr>
          <p:cNvPr id="1470" name="Google Shape;1470;g24a0d614294_1_27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SzPts val="1400"/>
              <a:buNone/>
            </a:pPr>
            <a:endParaRPr b="0" i="0">
              <a:solidFill>
                <a:srgbClr val="51565E"/>
              </a:solidFill>
              <a:latin typeface="Roboto"/>
              <a:ea typeface="Roboto"/>
              <a:cs typeface="Roboto"/>
              <a:sym typeface="Roboto"/>
            </a:endParaRPr>
          </a:p>
        </p:txBody>
      </p:sp>
      <p:sp>
        <p:nvSpPr>
          <p:cNvPr id="1471" name="Google Shape;1471;g24a0d614294_1_27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6"/>
        <p:cNvGrpSpPr/>
        <p:nvPr/>
      </p:nvGrpSpPr>
      <p:grpSpPr>
        <a:xfrm>
          <a:off x="0" y="0"/>
          <a:ext cx="0" cy="0"/>
          <a:chOff x="0" y="0"/>
          <a:chExt cx="0" cy="0"/>
        </a:xfrm>
      </p:grpSpPr>
      <p:sp>
        <p:nvSpPr>
          <p:cNvPr id="1477" name="Google Shape;1477;g24a0d614294_1_28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478" name="Google Shape;1478;g24a0d614294_1_28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2"/>
        <p:cNvGrpSpPr/>
        <p:nvPr/>
      </p:nvGrpSpPr>
      <p:grpSpPr>
        <a:xfrm>
          <a:off x="0" y="0"/>
          <a:ext cx="0" cy="0"/>
          <a:chOff x="0" y="0"/>
          <a:chExt cx="0" cy="0"/>
        </a:xfrm>
      </p:grpSpPr>
      <p:sp>
        <p:nvSpPr>
          <p:cNvPr id="1483" name="Google Shape;1483;g24a0d614294_1_29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SzPts val="1400"/>
              <a:buNone/>
            </a:pPr>
            <a:endParaRPr b="0" i="0">
              <a:solidFill>
                <a:srgbClr val="51565E"/>
              </a:solidFill>
              <a:latin typeface="Roboto"/>
              <a:ea typeface="Roboto"/>
              <a:cs typeface="Roboto"/>
              <a:sym typeface="Roboto"/>
            </a:endParaRPr>
          </a:p>
        </p:txBody>
      </p:sp>
      <p:sp>
        <p:nvSpPr>
          <p:cNvPr id="1484" name="Google Shape;1484;g24a0d614294_1_29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9"/>
        <p:cNvGrpSpPr/>
        <p:nvPr/>
      </p:nvGrpSpPr>
      <p:grpSpPr>
        <a:xfrm>
          <a:off x="0" y="0"/>
          <a:ext cx="0" cy="0"/>
          <a:chOff x="0" y="0"/>
          <a:chExt cx="0" cy="0"/>
        </a:xfrm>
      </p:grpSpPr>
      <p:sp>
        <p:nvSpPr>
          <p:cNvPr id="1490" name="Google Shape;1490;g24a0d614294_1_30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491" name="Google Shape;1491;g24a0d614294_1_30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5"/>
        <p:cNvGrpSpPr/>
        <p:nvPr/>
      </p:nvGrpSpPr>
      <p:grpSpPr>
        <a:xfrm>
          <a:off x="0" y="0"/>
          <a:ext cx="0" cy="0"/>
          <a:chOff x="0" y="0"/>
          <a:chExt cx="0" cy="0"/>
        </a:xfrm>
      </p:grpSpPr>
      <p:sp>
        <p:nvSpPr>
          <p:cNvPr id="1496" name="Google Shape;1496;g24a0d614294_1_30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SzPts val="1400"/>
              <a:buNone/>
            </a:pPr>
            <a:endParaRPr b="0" i="0">
              <a:solidFill>
                <a:srgbClr val="51565E"/>
              </a:solidFill>
              <a:latin typeface="Roboto"/>
              <a:ea typeface="Roboto"/>
              <a:cs typeface="Roboto"/>
              <a:sym typeface="Roboto"/>
            </a:endParaRPr>
          </a:p>
        </p:txBody>
      </p:sp>
      <p:sp>
        <p:nvSpPr>
          <p:cNvPr id="1497" name="Google Shape;1497;g24a0d614294_1_30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2.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 Id="rId4" Type="http://schemas.openxmlformats.org/officeDocument/2006/relationships/image" Target="../media/image7.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 Id="rId4" Type="http://schemas.openxmlformats.org/officeDocument/2006/relationships/image" Target="../media/image7.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2.xml"/><Relationship Id="rId4" Type="http://schemas.openxmlformats.org/officeDocument/2006/relationships/image" Target="../media/image15.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 Id="rId4" Type="http://schemas.openxmlformats.org/officeDocument/2006/relationships/image" Target="../media/image3.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3.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3.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3.xml"/><Relationship Id="rId4" Type="http://schemas.openxmlformats.org/officeDocument/2006/relationships/image" Target="../media/image7.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png"/><Relationship Id="rId1" Type="http://schemas.openxmlformats.org/officeDocument/2006/relationships/slideMaster" Target="../slideMasters/slideMaster3.xml"/><Relationship Id="rId4" Type="http://schemas.openxmlformats.org/officeDocument/2006/relationships/image" Target="../media/image3.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3.xml"/><Relationship Id="rId4" Type="http://schemas.openxmlformats.org/officeDocument/2006/relationships/image" Target="../media/image7.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3.xml"/><Relationship Id="rId4" Type="http://schemas.openxmlformats.org/officeDocument/2006/relationships/image" Target="../media/image15.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Course Name">
  <p:cSld name="Course Name">
    <p:spTree>
      <p:nvGrpSpPr>
        <p:cNvPr id="1" name="Shape 15"/>
        <p:cNvGrpSpPr/>
        <p:nvPr/>
      </p:nvGrpSpPr>
      <p:grpSpPr>
        <a:xfrm>
          <a:off x="0" y="0"/>
          <a:ext cx="0" cy="0"/>
          <a:chOff x="0" y="0"/>
          <a:chExt cx="0" cy="0"/>
        </a:xfrm>
      </p:grpSpPr>
      <p:pic>
        <p:nvPicPr>
          <p:cNvPr id="16" name="Google Shape;16;g23721c0edeb_0_92"/>
          <p:cNvPicPr preferRelativeResize="0"/>
          <p:nvPr/>
        </p:nvPicPr>
        <p:blipFill rotWithShape="1">
          <a:blip r:embed="rId2">
            <a:alphaModFix/>
          </a:blip>
          <a:srcRect/>
          <a:stretch/>
        </p:blipFill>
        <p:spPr>
          <a:xfrm>
            <a:off x="0" y="0"/>
            <a:ext cx="16256002" cy="9144001"/>
          </a:xfrm>
          <a:prstGeom prst="rect">
            <a:avLst/>
          </a:prstGeom>
          <a:noFill/>
          <a:ln>
            <a:noFill/>
          </a:ln>
        </p:spPr>
      </p:pic>
      <p:pic>
        <p:nvPicPr>
          <p:cNvPr id="17" name="Google Shape;17;g23721c0edeb_0_92" descr="A close up of a logo&#10;&#10;Description automatically generated"/>
          <p:cNvPicPr preferRelativeResize="0"/>
          <p:nvPr/>
        </p:nvPicPr>
        <p:blipFill rotWithShape="1">
          <a:blip r:embed="rId3">
            <a:alphaModFix/>
          </a:blip>
          <a:srcRect/>
          <a:stretch/>
        </p:blipFill>
        <p:spPr>
          <a:xfrm>
            <a:off x="0" y="0"/>
            <a:ext cx="16256002" cy="9144001"/>
          </a:xfrm>
          <a:prstGeom prst="rect">
            <a:avLst/>
          </a:prstGeom>
          <a:noFill/>
          <a:ln>
            <a:noFill/>
          </a:ln>
        </p:spPr>
      </p:pic>
      <p:pic>
        <p:nvPicPr>
          <p:cNvPr id="18" name="Google Shape;18;g23721c0edeb_0_92" descr="A close up of a logo&#10;&#10;Description automatically generated"/>
          <p:cNvPicPr preferRelativeResize="0"/>
          <p:nvPr/>
        </p:nvPicPr>
        <p:blipFill rotWithShape="1">
          <a:blip r:embed="rId4">
            <a:alphaModFix/>
          </a:blip>
          <a:srcRect/>
          <a:stretch/>
        </p:blipFill>
        <p:spPr>
          <a:xfrm>
            <a:off x="0" y="0"/>
            <a:ext cx="16256002" cy="9144001"/>
          </a:xfrm>
          <a:prstGeom prst="rect">
            <a:avLst/>
          </a:prstGeom>
          <a:noFill/>
          <a:ln>
            <a:noFill/>
          </a:ln>
        </p:spPr>
      </p:pic>
      <p:sp>
        <p:nvSpPr>
          <p:cNvPr id="19" name="Google Shape;19;g23721c0edeb_0_92"/>
          <p:cNvSpPr txBox="1">
            <a:spLocks noGrp="1"/>
          </p:cNvSpPr>
          <p:nvPr>
            <p:ph type="body" idx="1"/>
          </p:nvPr>
        </p:nvSpPr>
        <p:spPr>
          <a:xfrm>
            <a:off x="7304150" y="4114800"/>
            <a:ext cx="7554900" cy="914400"/>
          </a:xfrm>
          <a:prstGeom prst="rect">
            <a:avLst/>
          </a:prstGeom>
          <a:noFill/>
          <a:ln>
            <a:noFill/>
          </a:ln>
        </p:spPr>
        <p:txBody>
          <a:bodyPr spcFirstLastPara="1" wrap="square" lIns="91425" tIns="91425" rIns="91425" bIns="91425" anchor="t" anchorCtr="0">
            <a:noAutofit/>
          </a:bodyPr>
          <a:lstStyle>
            <a:lvl1pPr marL="457200" lvl="0" indent="-228600" algn="ctr">
              <a:lnSpc>
                <a:spcPct val="90000"/>
              </a:lnSpc>
              <a:spcBef>
                <a:spcPts val="1000"/>
              </a:spcBef>
              <a:spcAft>
                <a:spcPts val="0"/>
              </a:spcAft>
              <a:buSzPts val="2800"/>
              <a:buFont typeface="Arial"/>
              <a:buNone/>
              <a:defRPr b="1">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Lesson Name">
  <p:cSld name="Lesson Name">
    <p:spTree>
      <p:nvGrpSpPr>
        <p:cNvPr id="1" name="Shape 96"/>
        <p:cNvGrpSpPr/>
        <p:nvPr/>
      </p:nvGrpSpPr>
      <p:grpSpPr>
        <a:xfrm>
          <a:off x="0" y="0"/>
          <a:ext cx="0" cy="0"/>
          <a:chOff x="0" y="0"/>
          <a:chExt cx="0" cy="0"/>
        </a:xfrm>
      </p:grpSpPr>
      <p:pic>
        <p:nvPicPr>
          <p:cNvPr id="97" name="Google Shape;97;p23" descr="A picture containing water, computer&#10;&#10;Description automatically generated"/>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98" name="Google Shape;98;p23"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pic>
        <p:nvPicPr>
          <p:cNvPr id="99" name="Google Shape;99;p23" descr="A close up of a logo&#10;&#10;Description automatically generated"/>
          <p:cNvPicPr preferRelativeResize="0"/>
          <p:nvPr/>
        </p:nvPicPr>
        <p:blipFill rotWithShape="1">
          <a:blip r:embed="rId4">
            <a:alphaModFix/>
          </a:blip>
          <a:srcRect l="12857" t="2540" r="67232" b="87460"/>
          <a:stretch/>
        </p:blipFill>
        <p:spPr>
          <a:xfrm>
            <a:off x="246744" y="232229"/>
            <a:ext cx="3236687" cy="914400"/>
          </a:xfrm>
          <a:prstGeom prst="rect">
            <a:avLst/>
          </a:prstGeom>
          <a:noFill/>
          <a:ln>
            <a:noFill/>
          </a:ln>
        </p:spPr>
      </p:pic>
      <p:sp>
        <p:nvSpPr>
          <p:cNvPr id="100" name="Google Shape;100;p23"/>
          <p:cNvSpPr txBox="1">
            <a:spLocks noGrp="1"/>
          </p:cNvSpPr>
          <p:nvPr>
            <p:ph type="body" idx="1"/>
          </p:nvPr>
        </p:nvSpPr>
        <p:spPr>
          <a:xfrm>
            <a:off x="3075048" y="4114800"/>
            <a:ext cx="6960049" cy="914400"/>
          </a:xfrm>
          <a:prstGeom prst="rect">
            <a:avLst/>
          </a:prstGeom>
          <a:noFill/>
          <a:ln>
            <a:noFill/>
          </a:ln>
        </p:spPr>
        <p:txBody>
          <a:bodyPr spcFirstLastPara="1" wrap="square" lIns="91425" tIns="91425" rIns="91425" bIns="91425" anchor="t" anchorCtr="0">
            <a:noAutofit/>
          </a:bodyPr>
          <a:lstStyle>
            <a:lvl1pPr marL="457200" lvl="0" indent="-228600" algn="ctr">
              <a:lnSpc>
                <a:spcPct val="90000"/>
              </a:lnSpc>
              <a:spcBef>
                <a:spcPts val="1000"/>
              </a:spcBef>
              <a:spcAft>
                <a:spcPts val="0"/>
              </a:spcAft>
              <a:buSzPts val="2800"/>
              <a:buFont typeface="Arial"/>
              <a:buNone/>
              <a:defRPr b="1">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A day in the life">
  <p:cSld name="A day in the life">
    <p:spTree>
      <p:nvGrpSpPr>
        <p:cNvPr id="1" name="Shape 101"/>
        <p:cNvGrpSpPr/>
        <p:nvPr/>
      </p:nvGrpSpPr>
      <p:grpSpPr>
        <a:xfrm>
          <a:off x="0" y="0"/>
          <a:ext cx="0" cy="0"/>
          <a:chOff x="0" y="0"/>
          <a:chExt cx="0" cy="0"/>
        </a:xfrm>
      </p:grpSpPr>
      <p:pic>
        <p:nvPicPr>
          <p:cNvPr id="102" name="Google Shape;102;p26"/>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103" name="Google Shape;103;p26" descr="A close up of text on a white background&#10;&#10;Description automatically generated"/>
          <p:cNvPicPr preferRelativeResize="0"/>
          <p:nvPr/>
        </p:nvPicPr>
        <p:blipFill rotWithShape="1">
          <a:blip r:embed="rId3">
            <a:alphaModFix/>
          </a:blip>
          <a:srcRect l="3572"/>
          <a:stretch/>
        </p:blipFill>
        <p:spPr>
          <a:xfrm>
            <a:off x="580570" y="0"/>
            <a:ext cx="15675429" cy="9144000"/>
          </a:xfrm>
          <a:prstGeom prst="rect">
            <a:avLst/>
          </a:prstGeom>
          <a:noFill/>
          <a:ln>
            <a:noFill/>
          </a:ln>
        </p:spPr>
      </p:pic>
      <p:pic>
        <p:nvPicPr>
          <p:cNvPr id="104" name="Google Shape;104;p26" descr="A close up of a logo&#10;&#10;Description automatically generated"/>
          <p:cNvPicPr preferRelativeResize="0"/>
          <p:nvPr/>
        </p:nvPicPr>
        <p:blipFill rotWithShape="1">
          <a:blip r:embed="rId4">
            <a:alphaModFix/>
          </a:blip>
          <a:srcRect/>
          <a:stretch/>
        </p:blipFill>
        <p:spPr>
          <a:xfrm>
            <a:off x="0" y="0"/>
            <a:ext cx="16256000" cy="9144000"/>
          </a:xfrm>
          <a:prstGeom prst="rect">
            <a:avLst/>
          </a:prstGeom>
          <a:noFill/>
          <a:ln>
            <a:noFill/>
          </a:ln>
        </p:spPr>
      </p:pic>
      <p:sp>
        <p:nvSpPr>
          <p:cNvPr id="105" name="Google Shape;105;p26"/>
          <p:cNvSpPr txBox="1">
            <a:spLocks noGrp="1"/>
          </p:cNvSpPr>
          <p:nvPr>
            <p:ph type="body" idx="1"/>
          </p:nvPr>
        </p:nvSpPr>
        <p:spPr>
          <a:xfrm>
            <a:off x="1453243" y="1808291"/>
            <a:ext cx="9405257" cy="5527418"/>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06" name="Google Shape;106;p26"/>
          <p:cNvSpPr/>
          <p:nvPr/>
        </p:nvSpPr>
        <p:spPr>
          <a:xfrm>
            <a:off x="2089150" y="340753"/>
            <a:ext cx="12077700" cy="430800"/>
          </a:xfrm>
          <a:prstGeom prst="rect">
            <a:avLst/>
          </a:prstGeom>
          <a:noFill/>
          <a:ln>
            <a:noFill/>
          </a:ln>
        </p:spPr>
        <p:txBody>
          <a:bodyPr spcFirstLastPara="1" wrap="square" lIns="91425" tIns="0" rIns="91425" bIns="0" anchor="t" anchorCtr="0">
            <a:spAutoFit/>
          </a:bodyPr>
          <a:lstStyle/>
          <a:p>
            <a:pPr marL="0" marR="0" lvl="0" indent="0" algn="ctr" rtl="0">
              <a:lnSpc>
                <a:spcPct val="100000"/>
              </a:lnSpc>
              <a:spcBef>
                <a:spcPts val="0"/>
              </a:spcBef>
              <a:spcAft>
                <a:spcPts val="0"/>
              </a:spcAft>
              <a:buClr>
                <a:srgbClr val="000000"/>
              </a:buClr>
              <a:buSzPts val="2800"/>
              <a:buFont typeface="Arial"/>
              <a:buNone/>
            </a:pPr>
            <a:r>
              <a:rPr lang="en-US" sz="2800" b="1" i="0" u="none" strike="noStrike" cap="none">
                <a:solidFill>
                  <a:srgbClr val="262626"/>
                </a:solidFill>
                <a:latin typeface="Open Sans"/>
                <a:ea typeface="Open Sans"/>
                <a:cs typeface="Open Sans"/>
                <a:sym typeface="Open Sans"/>
              </a:rPr>
              <a:t>A Day in the Life of a Java Developer</a:t>
            </a:r>
            <a:endParaRPr sz="1400" b="0" i="0" u="none" strike="noStrike" cap="none">
              <a:solidFill>
                <a:srgbClr val="262626"/>
              </a:solidFill>
              <a:latin typeface="Arial"/>
              <a:ea typeface="Arial"/>
              <a:cs typeface="Arial"/>
              <a:sym typeface="Arial"/>
            </a:endParaRPr>
          </a:p>
        </p:txBody>
      </p:sp>
      <p:pic>
        <p:nvPicPr>
          <p:cNvPr id="107" name="Google Shape;107;p26"/>
          <p:cNvPicPr preferRelativeResize="0"/>
          <p:nvPr/>
        </p:nvPicPr>
        <p:blipFill rotWithShape="1">
          <a:blip r:embed="rId5">
            <a:alphaModFix/>
          </a:blip>
          <a:srcRect/>
          <a:stretch/>
        </p:blipFill>
        <p:spPr>
          <a:xfrm>
            <a:off x="3172272" y="771540"/>
            <a:ext cx="10332954" cy="365760"/>
          </a:xfrm>
          <a:prstGeom prst="rect">
            <a:avLst/>
          </a:prstGeom>
          <a:noFill/>
          <a:ln>
            <a:noFill/>
          </a:ln>
        </p:spPr>
      </p:pic>
    </p:spTree>
  </p:cSld>
  <p:clrMapOvr>
    <a:masterClrMapping/>
  </p:clrMapOvr>
  <p:extLst>
    <p:ext uri="{DCECCB84-F9BA-43D5-87BE-67443E8EF086}">
      <p15:sldGuideLst xmlns:p15="http://schemas.microsoft.com/office/powerpoint/2012/main">
        <p15:guide id="1" pos="576">
          <p15:clr>
            <a:srgbClr val="FA7B17"/>
          </p15:clr>
        </p15:guide>
        <p15:guide id="2" pos="864">
          <p15:clr>
            <a:srgbClr val="FA7B17"/>
          </p15:clr>
        </p15:guide>
        <p15:guide id="3" pos="9792">
          <p15:clr>
            <a:srgbClr val="FA7B17"/>
          </p15:clr>
        </p15:guide>
        <p15:guide id="4" pos="9504">
          <p15:clr>
            <a:srgbClr val="FA7B17"/>
          </p15:clr>
        </p15:guide>
        <p15:guide id="5" orient="horz" pos="576">
          <p15:clr>
            <a:srgbClr val="FA7B17"/>
          </p15:clr>
        </p15:guide>
        <p15:guide id="6" orient="horz" pos="860">
          <p15:clr>
            <a:srgbClr val="FA7B17"/>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Learning Objectives">
  <p:cSld name="Learning Objectives">
    <p:spTree>
      <p:nvGrpSpPr>
        <p:cNvPr id="1" name="Shape 108"/>
        <p:cNvGrpSpPr/>
        <p:nvPr/>
      </p:nvGrpSpPr>
      <p:grpSpPr>
        <a:xfrm>
          <a:off x="0" y="0"/>
          <a:ext cx="0" cy="0"/>
          <a:chOff x="0" y="0"/>
          <a:chExt cx="0" cy="0"/>
        </a:xfrm>
      </p:grpSpPr>
      <p:pic>
        <p:nvPicPr>
          <p:cNvPr id="109" name="Google Shape;109;p27" descr="A close up of a sign&#10;&#10;Description automatically generated"/>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110" name="Google Shape;110;p27"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111" name="Google Shape;111;p27"/>
          <p:cNvSpPr/>
          <p:nvPr/>
        </p:nvSpPr>
        <p:spPr>
          <a:xfrm>
            <a:off x="2747395" y="769174"/>
            <a:ext cx="4819800" cy="523200"/>
          </a:xfrm>
          <a:prstGeom prst="rect">
            <a:avLst/>
          </a:prstGeom>
          <a:noFill/>
          <a:ln>
            <a:noFill/>
          </a:ln>
        </p:spPr>
        <p:txBody>
          <a:bodyPr spcFirstLastPara="1" wrap="square" lIns="91425" tIns="45700" rIns="91425" bIns="45700" anchor="t" anchorCtr="0">
            <a:spAutoFit/>
          </a:bodyPr>
          <a:lstStyle/>
          <a:p>
            <a:pPr marL="457200" marR="0" lvl="0" indent="-228600" algn="ctr" rtl="0">
              <a:lnSpc>
                <a:spcPct val="100000"/>
              </a:lnSpc>
              <a:spcBef>
                <a:spcPts val="0"/>
              </a:spcBef>
              <a:spcAft>
                <a:spcPts val="0"/>
              </a:spcAft>
              <a:buClr>
                <a:srgbClr val="3F3F3F"/>
              </a:buClr>
              <a:buSzPts val="2200"/>
              <a:buFont typeface="Arial"/>
              <a:buNone/>
            </a:pPr>
            <a:r>
              <a:rPr lang="en-US" sz="2800" b="1" i="0" u="none" strike="noStrike" cap="none">
                <a:solidFill>
                  <a:srgbClr val="3F3F3F"/>
                </a:solidFill>
                <a:latin typeface="Open Sans"/>
                <a:ea typeface="Open Sans"/>
                <a:cs typeface="Open Sans"/>
                <a:sym typeface="Open Sans"/>
              </a:rPr>
              <a:t>Learning Objectives</a:t>
            </a:r>
            <a:endParaRPr sz="1400" b="0" i="0" u="none" strike="noStrike" cap="none">
              <a:solidFill>
                <a:srgbClr val="000000"/>
              </a:solidFill>
              <a:latin typeface="Arial"/>
              <a:ea typeface="Arial"/>
              <a:cs typeface="Arial"/>
              <a:sym typeface="Arial"/>
            </a:endParaRPr>
          </a:p>
        </p:txBody>
      </p:sp>
      <p:pic>
        <p:nvPicPr>
          <p:cNvPr id="112" name="Google Shape;112;p27"/>
          <p:cNvPicPr preferRelativeResize="0"/>
          <p:nvPr/>
        </p:nvPicPr>
        <p:blipFill rotWithShape="1">
          <a:blip r:embed="rId4">
            <a:alphaModFix/>
          </a:blip>
          <a:srcRect/>
          <a:stretch/>
        </p:blipFill>
        <p:spPr>
          <a:xfrm>
            <a:off x="2870200" y="1186581"/>
            <a:ext cx="4819923" cy="365760"/>
          </a:xfrm>
          <a:prstGeom prst="rect">
            <a:avLst/>
          </a:prstGeom>
          <a:noFill/>
          <a:ln>
            <a:noFill/>
          </a:ln>
        </p:spPr>
      </p:pic>
      <p:sp>
        <p:nvSpPr>
          <p:cNvPr id="113" name="Google Shape;113;p27"/>
          <p:cNvSpPr txBox="1">
            <a:spLocks noGrp="1"/>
          </p:cNvSpPr>
          <p:nvPr>
            <p:ph type="body" idx="1"/>
          </p:nvPr>
        </p:nvSpPr>
        <p:spPr>
          <a:xfrm>
            <a:off x="1332874" y="3087441"/>
            <a:ext cx="8229600" cy="548640"/>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Font typeface="Arial"/>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14" name="Google Shape;114;p27"/>
          <p:cNvSpPr txBox="1">
            <a:spLocks noGrp="1"/>
          </p:cNvSpPr>
          <p:nvPr>
            <p:ph type="body" idx="2"/>
          </p:nvPr>
        </p:nvSpPr>
        <p:spPr>
          <a:xfrm>
            <a:off x="1332874" y="4260784"/>
            <a:ext cx="8229600" cy="548640"/>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Font typeface="Arial"/>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15" name="Google Shape;115;p27"/>
          <p:cNvSpPr txBox="1">
            <a:spLocks noGrp="1"/>
          </p:cNvSpPr>
          <p:nvPr>
            <p:ph type="body" idx="3"/>
          </p:nvPr>
        </p:nvSpPr>
        <p:spPr>
          <a:xfrm>
            <a:off x="1332874" y="5434127"/>
            <a:ext cx="8229600" cy="548640"/>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Font typeface="Arial"/>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16" name="Google Shape;116;p27"/>
          <p:cNvSpPr txBox="1">
            <a:spLocks noGrp="1"/>
          </p:cNvSpPr>
          <p:nvPr>
            <p:ph type="body" idx="4"/>
          </p:nvPr>
        </p:nvSpPr>
        <p:spPr>
          <a:xfrm>
            <a:off x="1332874" y="6595283"/>
            <a:ext cx="8229600" cy="548640"/>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Font typeface="Arial"/>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17" name="Google Shape;117;p27"/>
          <p:cNvSpPr/>
          <p:nvPr/>
        </p:nvSpPr>
        <p:spPr>
          <a:xfrm>
            <a:off x="718944" y="2187719"/>
            <a:ext cx="7888027" cy="553212"/>
          </a:xfrm>
          <a:prstGeom prst="rect">
            <a:avLst/>
          </a:prstGeom>
          <a:noFill/>
          <a:ln>
            <a:noFill/>
          </a:ln>
        </p:spPr>
        <p:txBody>
          <a:bodyPr spcFirstLastPara="1" wrap="square" lIns="91425" tIns="0" rIns="91425" bIns="0" anchor="t" anchorCtr="0">
            <a:normAutofit/>
          </a:bodyPr>
          <a:lstStyle/>
          <a:p>
            <a:pPr marL="342900" marR="0" lvl="0" indent="-342900" algn="l" rtl="0">
              <a:lnSpc>
                <a:spcPct val="90000"/>
              </a:lnSpc>
              <a:spcBef>
                <a:spcPts val="1000"/>
              </a:spcBef>
              <a:spcAft>
                <a:spcPts val="0"/>
              </a:spcAft>
              <a:buClr>
                <a:schemeClr val="dk1"/>
              </a:buClr>
              <a:buSzPts val="2800"/>
              <a:buFont typeface="Arial"/>
              <a:buNone/>
            </a:pPr>
            <a:r>
              <a:rPr lang="en-US" sz="2200" b="0" i="0" u="none" strike="noStrike" cap="none">
                <a:solidFill>
                  <a:srgbClr val="3F3F3F"/>
                </a:solidFill>
                <a:latin typeface="Open Sans"/>
                <a:ea typeface="Open Sans"/>
                <a:cs typeface="Open Sans"/>
                <a:sym typeface="Open Sans"/>
              </a:rPr>
              <a:t>By the end of this lesson, you will be able to:</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opic Name">
  <p:cSld name="Topic Name">
    <p:spTree>
      <p:nvGrpSpPr>
        <p:cNvPr id="1" name="Shape 118"/>
        <p:cNvGrpSpPr/>
        <p:nvPr/>
      </p:nvGrpSpPr>
      <p:grpSpPr>
        <a:xfrm>
          <a:off x="0" y="0"/>
          <a:ext cx="0" cy="0"/>
          <a:chOff x="0" y="0"/>
          <a:chExt cx="0" cy="0"/>
        </a:xfrm>
      </p:grpSpPr>
      <p:pic>
        <p:nvPicPr>
          <p:cNvPr id="119" name="Google Shape;119;p28" descr="A picture containing water, outdoor&#10;&#10;Description automatically generated"/>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120" name="Google Shape;120;p28"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121" name="Google Shape;121;p28"/>
          <p:cNvSpPr txBox="1">
            <a:spLocks noGrp="1"/>
          </p:cNvSpPr>
          <p:nvPr>
            <p:ph type="body" idx="1"/>
          </p:nvPr>
        </p:nvSpPr>
        <p:spPr>
          <a:xfrm>
            <a:off x="0" y="4114800"/>
            <a:ext cx="16256001" cy="914400"/>
          </a:xfrm>
          <a:prstGeom prst="rect">
            <a:avLst/>
          </a:prstGeom>
          <a:noFill/>
          <a:ln>
            <a:noFill/>
          </a:ln>
        </p:spPr>
        <p:txBody>
          <a:bodyPr spcFirstLastPara="1" wrap="square" lIns="91425" tIns="91425" rIns="91425" bIns="91425" anchor="t" anchorCtr="0">
            <a:noAutofit/>
          </a:bodyPr>
          <a:lstStyle>
            <a:lvl1pPr marL="457200" lvl="0" indent="-228600" algn="ctr">
              <a:lnSpc>
                <a:spcPct val="90000"/>
              </a:lnSpc>
              <a:spcBef>
                <a:spcPts val="1000"/>
              </a:spcBef>
              <a:spcAft>
                <a:spcPts val="0"/>
              </a:spcAft>
              <a:buSzPts val="2800"/>
              <a:buNone/>
              <a:defRPr b="1">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pic>
        <p:nvPicPr>
          <p:cNvPr id="122" name="Google Shape;122;p28" descr="A close up of a logo&#10;&#10;Description automatically generated"/>
          <p:cNvPicPr preferRelativeResize="0"/>
          <p:nvPr/>
        </p:nvPicPr>
        <p:blipFill rotWithShape="1">
          <a:blip r:embed="rId4">
            <a:alphaModFix/>
          </a:blip>
          <a:srcRect l="12857" t="2540" r="67232" b="87460"/>
          <a:stretch/>
        </p:blipFill>
        <p:spPr>
          <a:xfrm>
            <a:off x="246744" y="232229"/>
            <a:ext cx="3236687" cy="91440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ontent Slide">
  <p:cSld name="Content Slide">
    <p:spTree>
      <p:nvGrpSpPr>
        <p:cNvPr id="1" name="Shape 123"/>
        <p:cNvGrpSpPr/>
        <p:nvPr/>
      </p:nvGrpSpPr>
      <p:grpSpPr>
        <a:xfrm>
          <a:off x="0" y="0"/>
          <a:ext cx="0" cy="0"/>
          <a:chOff x="0" y="0"/>
          <a:chExt cx="0" cy="0"/>
        </a:xfrm>
      </p:grpSpPr>
      <p:pic>
        <p:nvPicPr>
          <p:cNvPr id="124" name="Google Shape;124;p29" descr="A close up of a logo&#10;&#10;Description automatically generated"/>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125" name="Google Shape;125;p29"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126" name="Google Shape;126;p29"/>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SzPts val="4400"/>
              <a:buFont typeface="Arial"/>
              <a:buNone/>
              <a:defRPr sz="2800" b="1">
                <a:solidFill>
                  <a:srgbClr val="3F3F3F"/>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7" name="Google Shape;127;p29"/>
          <p:cNvSpPr/>
          <p:nvPr/>
        </p:nvSpPr>
        <p:spPr>
          <a:xfrm>
            <a:off x="16440756" y="259179"/>
            <a:ext cx="640080" cy="640080"/>
          </a:xfrm>
          <a:prstGeom prst="ellipse">
            <a:avLst/>
          </a:prstGeom>
          <a:solidFill>
            <a:srgbClr val="05668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28" name="Google Shape;128;p29"/>
          <p:cNvSpPr/>
          <p:nvPr/>
        </p:nvSpPr>
        <p:spPr>
          <a:xfrm>
            <a:off x="16440756" y="1121705"/>
            <a:ext cx="640080" cy="640080"/>
          </a:xfrm>
          <a:prstGeom prst="ellipse">
            <a:avLst/>
          </a:prstGeom>
          <a:solidFill>
            <a:srgbClr val="427AA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29" name="Google Shape;129;p29"/>
          <p:cNvSpPr/>
          <p:nvPr/>
        </p:nvSpPr>
        <p:spPr>
          <a:xfrm>
            <a:off x="16440756" y="1984231"/>
            <a:ext cx="640080" cy="640080"/>
          </a:xfrm>
          <a:prstGeom prst="ellipse">
            <a:avLst/>
          </a:prstGeom>
          <a:solidFill>
            <a:srgbClr val="EBF2F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30" name="Google Shape;130;p29"/>
          <p:cNvSpPr/>
          <p:nvPr/>
        </p:nvSpPr>
        <p:spPr>
          <a:xfrm>
            <a:off x="16440756" y="2846757"/>
            <a:ext cx="640080" cy="640080"/>
          </a:xfrm>
          <a:prstGeom prst="ellipse">
            <a:avLst/>
          </a:prstGeom>
          <a:solidFill>
            <a:srgbClr val="3A40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31" name="Google Shape;131;p29"/>
          <p:cNvSpPr/>
          <p:nvPr/>
        </p:nvSpPr>
        <p:spPr>
          <a:xfrm>
            <a:off x="16440756" y="3709283"/>
            <a:ext cx="640080" cy="640080"/>
          </a:xfrm>
          <a:prstGeom prst="ellipse">
            <a:avLst/>
          </a:prstGeom>
          <a:solidFill>
            <a:srgbClr val="F9DE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32" name="Google Shape;132;p29"/>
          <p:cNvSpPr/>
          <p:nvPr/>
        </p:nvSpPr>
        <p:spPr>
          <a:xfrm>
            <a:off x="16440756" y="4571809"/>
            <a:ext cx="640080" cy="640080"/>
          </a:xfrm>
          <a:prstGeom prst="ellipse">
            <a:avLst/>
          </a:prstGeom>
          <a:solidFill>
            <a:srgbClr val="E9AF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33" name="Google Shape;133;p29"/>
          <p:cNvSpPr/>
          <p:nvPr/>
        </p:nvSpPr>
        <p:spPr>
          <a:xfrm>
            <a:off x="16440756" y="5434335"/>
            <a:ext cx="640080" cy="640080"/>
          </a:xfrm>
          <a:prstGeom prst="ellipse">
            <a:avLst/>
          </a:prstGeom>
          <a:solidFill>
            <a:srgbClr val="EF64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34" name="Google Shape;134;p29"/>
          <p:cNvSpPr/>
          <p:nvPr/>
        </p:nvSpPr>
        <p:spPr>
          <a:xfrm>
            <a:off x="16440756" y="6296861"/>
            <a:ext cx="640080" cy="640080"/>
          </a:xfrm>
          <a:prstGeom prst="ellipse">
            <a:avLst/>
          </a:prstGeom>
          <a:solidFill>
            <a:srgbClr val="E4B36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35" name="Google Shape;135;p29"/>
          <p:cNvSpPr/>
          <p:nvPr/>
        </p:nvSpPr>
        <p:spPr>
          <a:xfrm>
            <a:off x="16440756" y="7159387"/>
            <a:ext cx="640080" cy="640080"/>
          </a:xfrm>
          <a:prstGeom prst="ellipse">
            <a:avLst/>
          </a:prstGeom>
          <a:solidFill>
            <a:srgbClr val="0075C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36" name="Google Shape;136;p29"/>
          <p:cNvSpPr/>
          <p:nvPr/>
        </p:nvSpPr>
        <p:spPr>
          <a:xfrm>
            <a:off x="16440756" y="8021912"/>
            <a:ext cx="640080" cy="640080"/>
          </a:xfrm>
          <a:prstGeom prst="ellipse">
            <a:avLst/>
          </a:prstGeom>
          <a:solidFill>
            <a:srgbClr val="0FCFE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37" name="Google Shape;137;p29"/>
          <p:cNvSpPr txBox="1">
            <a:spLocks noGrp="1"/>
          </p:cNvSpPr>
          <p:nvPr>
            <p:ph type="body" idx="1"/>
          </p:nvPr>
        </p:nvSpPr>
        <p:spPr>
          <a:xfrm>
            <a:off x="1902091" y="1808291"/>
            <a:ext cx="12451817" cy="5527418"/>
          </a:xfrm>
          <a:prstGeom prst="rect">
            <a:avLst/>
          </a:prstGeom>
          <a:noFill/>
          <a:ln>
            <a:noFill/>
          </a:ln>
        </p:spPr>
        <p:txBody>
          <a:bodyPr spcFirstLastPara="1" wrap="square" lIns="91425" tIns="0" rIns="91425" bIns="0" anchor="t" anchorCtr="0">
            <a:normAutofit/>
          </a:bodyPr>
          <a:lstStyle>
            <a:lvl1pPr marL="457200" lvl="0" indent="-228600" algn="l">
              <a:lnSpc>
                <a:spcPct val="115000"/>
              </a:lnSpc>
              <a:spcBef>
                <a:spcPts val="1000"/>
              </a:spcBef>
              <a:spcAft>
                <a:spcPts val="0"/>
              </a:spcAft>
              <a:buSzPts val="2800"/>
              <a:buFont typeface="Arial"/>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Key Takeaways">
  <p:cSld name="Key Takeaways">
    <p:spTree>
      <p:nvGrpSpPr>
        <p:cNvPr id="1" name="Shape 138"/>
        <p:cNvGrpSpPr/>
        <p:nvPr/>
      </p:nvGrpSpPr>
      <p:grpSpPr>
        <a:xfrm>
          <a:off x="0" y="0"/>
          <a:ext cx="0" cy="0"/>
          <a:chOff x="0" y="0"/>
          <a:chExt cx="0" cy="0"/>
        </a:xfrm>
      </p:grpSpPr>
      <p:pic>
        <p:nvPicPr>
          <p:cNvPr id="139" name="Google Shape;139;p33" descr="A close up of a sign&#10;&#10;Description automatically generated"/>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140" name="Google Shape;140;p33"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pic>
        <p:nvPicPr>
          <p:cNvPr id="141" name="Google Shape;141;p33"/>
          <p:cNvPicPr preferRelativeResize="0"/>
          <p:nvPr/>
        </p:nvPicPr>
        <p:blipFill rotWithShape="1">
          <a:blip r:embed="rId4">
            <a:alphaModFix/>
          </a:blip>
          <a:srcRect/>
          <a:stretch/>
        </p:blipFill>
        <p:spPr>
          <a:xfrm>
            <a:off x="3302000" y="1186581"/>
            <a:ext cx="3975100" cy="365760"/>
          </a:xfrm>
          <a:prstGeom prst="rect">
            <a:avLst/>
          </a:prstGeom>
          <a:noFill/>
          <a:ln>
            <a:noFill/>
          </a:ln>
        </p:spPr>
      </p:pic>
      <p:sp>
        <p:nvSpPr>
          <p:cNvPr id="142" name="Google Shape;142;p33"/>
          <p:cNvSpPr/>
          <p:nvPr/>
        </p:nvSpPr>
        <p:spPr>
          <a:xfrm>
            <a:off x="2747395" y="769174"/>
            <a:ext cx="4819925" cy="523220"/>
          </a:xfrm>
          <a:prstGeom prst="rect">
            <a:avLst/>
          </a:prstGeom>
          <a:noFill/>
          <a:ln>
            <a:noFill/>
          </a:ln>
        </p:spPr>
        <p:txBody>
          <a:bodyPr spcFirstLastPara="1" wrap="square" lIns="91425" tIns="45700" rIns="91425" bIns="45700" anchor="t" anchorCtr="0">
            <a:spAutoFit/>
          </a:bodyPr>
          <a:lstStyle/>
          <a:p>
            <a:pPr marL="228600" marR="0" lvl="0" indent="0" algn="ctr" rtl="0">
              <a:lnSpc>
                <a:spcPct val="100000"/>
              </a:lnSpc>
              <a:spcBef>
                <a:spcPts val="0"/>
              </a:spcBef>
              <a:spcAft>
                <a:spcPts val="0"/>
              </a:spcAft>
              <a:buClr>
                <a:srgbClr val="3F3F3F"/>
              </a:buClr>
              <a:buSzPts val="2200"/>
              <a:buFont typeface="Arial"/>
              <a:buNone/>
            </a:pPr>
            <a:r>
              <a:rPr lang="en-US" sz="2800" b="1" i="0" u="none" strike="noStrike" cap="none">
                <a:solidFill>
                  <a:srgbClr val="3F3F3F"/>
                </a:solidFill>
                <a:latin typeface="Open Sans"/>
                <a:ea typeface="Open Sans"/>
                <a:cs typeface="Open Sans"/>
                <a:sym typeface="Open Sans"/>
              </a:rPr>
              <a:t>Key Takeaways</a:t>
            </a:r>
            <a:endParaRPr sz="1400" b="0" i="0" u="none" strike="noStrike" cap="none">
              <a:solidFill>
                <a:srgbClr val="000000"/>
              </a:solidFill>
              <a:latin typeface="Arial"/>
              <a:ea typeface="Arial"/>
              <a:cs typeface="Arial"/>
              <a:sym typeface="Arial"/>
            </a:endParaRPr>
          </a:p>
        </p:txBody>
      </p:sp>
      <p:sp>
        <p:nvSpPr>
          <p:cNvPr id="143" name="Google Shape;143;p33"/>
          <p:cNvSpPr txBox="1">
            <a:spLocks noGrp="1"/>
          </p:cNvSpPr>
          <p:nvPr>
            <p:ph type="body" idx="1"/>
          </p:nvPr>
        </p:nvSpPr>
        <p:spPr>
          <a:xfrm>
            <a:off x="1306861" y="2180141"/>
            <a:ext cx="8099408" cy="586248"/>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Font typeface="Arial"/>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44" name="Google Shape;144;p33"/>
          <p:cNvSpPr txBox="1">
            <a:spLocks noGrp="1"/>
          </p:cNvSpPr>
          <p:nvPr>
            <p:ph type="body" idx="2"/>
          </p:nvPr>
        </p:nvSpPr>
        <p:spPr>
          <a:xfrm>
            <a:off x="1306861" y="3372838"/>
            <a:ext cx="8099408" cy="586248"/>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Font typeface="Arial"/>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45" name="Google Shape;145;p33"/>
          <p:cNvSpPr txBox="1">
            <a:spLocks noGrp="1"/>
          </p:cNvSpPr>
          <p:nvPr>
            <p:ph type="body" idx="3"/>
          </p:nvPr>
        </p:nvSpPr>
        <p:spPr>
          <a:xfrm>
            <a:off x="1306861" y="4565535"/>
            <a:ext cx="8099408" cy="586248"/>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Font typeface="Arial"/>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46" name="Google Shape;146;p33"/>
          <p:cNvSpPr txBox="1">
            <a:spLocks noGrp="1"/>
          </p:cNvSpPr>
          <p:nvPr>
            <p:ph type="body" idx="4"/>
          </p:nvPr>
        </p:nvSpPr>
        <p:spPr>
          <a:xfrm>
            <a:off x="1306861" y="5758233"/>
            <a:ext cx="8099408" cy="586248"/>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Font typeface="Arial"/>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Assisted Practice">
  <p:cSld name="Assisted Practice">
    <p:spTree>
      <p:nvGrpSpPr>
        <p:cNvPr id="1" name="Shape 147"/>
        <p:cNvGrpSpPr/>
        <p:nvPr/>
      </p:nvGrpSpPr>
      <p:grpSpPr>
        <a:xfrm>
          <a:off x="0" y="0"/>
          <a:ext cx="0" cy="0"/>
          <a:chOff x="0" y="0"/>
          <a:chExt cx="0" cy="0"/>
        </a:xfrm>
      </p:grpSpPr>
      <p:pic>
        <p:nvPicPr>
          <p:cNvPr id="148" name="Google Shape;148;g24a0d614294_1_95" descr="A screenshot of a computer&#10;&#10;Description automatically generated"/>
          <p:cNvPicPr preferRelativeResize="0"/>
          <p:nvPr/>
        </p:nvPicPr>
        <p:blipFill rotWithShape="1">
          <a:blip r:embed="rId2">
            <a:alphaModFix/>
          </a:blip>
          <a:srcRect/>
          <a:stretch/>
        </p:blipFill>
        <p:spPr>
          <a:xfrm>
            <a:off x="0" y="0"/>
            <a:ext cx="16256002" cy="9144001"/>
          </a:xfrm>
          <a:prstGeom prst="rect">
            <a:avLst/>
          </a:prstGeom>
          <a:noFill/>
          <a:ln>
            <a:noFill/>
          </a:ln>
        </p:spPr>
      </p:pic>
      <p:pic>
        <p:nvPicPr>
          <p:cNvPr id="149" name="Google Shape;149;g24a0d614294_1_95" descr="A close up of a logo&#10;&#10;Description automatically generated"/>
          <p:cNvPicPr preferRelativeResize="0"/>
          <p:nvPr/>
        </p:nvPicPr>
        <p:blipFill rotWithShape="1">
          <a:blip r:embed="rId3">
            <a:alphaModFix/>
          </a:blip>
          <a:srcRect/>
          <a:stretch/>
        </p:blipFill>
        <p:spPr>
          <a:xfrm>
            <a:off x="0" y="0"/>
            <a:ext cx="16256002" cy="9144001"/>
          </a:xfrm>
          <a:prstGeom prst="rect">
            <a:avLst/>
          </a:prstGeom>
          <a:noFill/>
          <a:ln>
            <a:noFill/>
          </a:ln>
        </p:spPr>
      </p:pic>
      <p:pic>
        <p:nvPicPr>
          <p:cNvPr id="150" name="Google Shape;150;g24a0d614294_1_95" descr="A close up of a logo&#10;&#10;Description automatically generated"/>
          <p:cNvPicPr preferRelativeResize="0"/>
          <p:nvPr/>
        </p:nvPicPr>
        <p:blipFill rotWithShape="1">
          <a:blip r:embed="rId4">
            <a:alphaModFix/>
          </a:blip>
          <a:srcRect/>
          <a:stretch/>
        </p:blipFill>
        <p:spPr>
          <a:xfrm>
            <a:off x="0" y="0"/>
            <a:ext cx="16256002" cy="9144001"/>
          </a:xfrm>
          <a:prstGeom prst="rect">
            <a:avLst/>
          </a:prstGeom>
          <a:noFill/>
          <a:ln>
            <a:noFill/>
          </a:ln>
        </p:spPr>
      </p:pic>
      <p:sp>
        <p:nvSpPr>
          <p:cNvPr id="151" name="Google Shape;151;g24a0d614294_1_95"/>
          <p:cNvSpPr txBox="1">
            <a:spLocks noGrp="1"/>
          </p:cNvSpPr>
          <p:nvPr>
            <p:ph type="title"/>
          </p:nvPr>
        </p:nvSpPr>
        <p:spPr>
          <a:xfrm>
            <a:off x="812800" y="436395"/>
            <a:ext cx="10666200" cy="6651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SzPts val="4400"/>
              <a:buFont typeface="Arial"/>
              <a:buNone/>
              <a:defRPr sz="2800" b="1">
                <a:solidFill>
                  <a:schemeClr val="lt1"/>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2" name="Google Shape;152;g24a0d614294_1_95"/>
          <p:cNvSpPr txBox="1">
            <a:spLocks noGrp="1"/>
          </p:cNvSpPr>
          <p:nvPr>
            <p:ph type="body" idx="1"/>
          </p:nvPr>
        </p:nvSpPr>
        <p:spPr>
          <a:xfrm>
            <a:off x="1902091" y="2363465"/>
            <a:ext cx="12451800" cy="5527500"/>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Guides ">
  <p:cSld name="Content Slide_1">
    <p:spTree>
      <p:nvGrpSpPr>
        <p:cNvPr id="1" name="Shape 153"/>
        <p:cNvGrpSpPr/>
        <p:nvPr/>
      </p:nvGrpSpPr>
      <p:grpSpPr>
        <a:xfrm>
          <a:off x="0" y="0"/>
          <a:ext cx="0" cy="0"/>
          <a:chOff x="0" y="0"/>
          <a:chExt cx="0" cy="0"/>
        </a:xfrm>
      </p:grpSpPr>
      <p:pic>
        <p:nvPicPr>
          <p:cNvPr id="154" name="Google Shape;154;g6ea8db464a_0_275"/>
          <p:cNvPicPr preferRelativeResize="0"/>
          <p:nvPr/>
        </p:nvPicPr>
        <p:blipFill rotWithShape="1">
          <a:blip r:embed="rId2">
            <a:alphaModFix/>
          </a:blip>
          <a:srcRect/>
          <a:stretch/>
        </p:blipFill>
        <p:spPr>
          <a:xfrm>
            <a:off x="0" y="0"/>
            <a:ext cx="16256002" cy="9144001"/>
          </a:xfrm>
          <a:prstGeom prst="rect">
            <a:avLst/>
          </a:prstGeom>
          <a:noFill/>
          <a:ln>
            <a:noFill/>
          </a:ln>
        </p:spPr>
      </p:pic>
      <p:pic>
        <p:nvPicPr>
          <p:cNvPr id="155" name="Google Shape;155;g6ea8db464a_0_275" descr="A close up of a logo&#10;&#10;Description automatically generated"/>
          <p:cNvPicPr preferRelativeResize="0"/>
          <p:nvPr/>
        </p:nvPicPr>
        <p:blipFill rotWithShape="1">
          <a:blip r:embed="rId3">
            <a:alphaModFix/>
          </a:blip>
          <a:srcRect/>
          <a:stretch/>
        </p:blipFill>
        <p:spPr>
          <a:xfrm>
            <a:off x="0" y="0"/>
            <a:ext cx="16256002" cy="9144001"/>
          </a:xfrm>
          <a:prstGeom prst="rect">
            <a:avLst/>
          </a:prstGeom>
          <a:noFill/>
          <a:ln>
            <a:noFill/>
          </a:ln>
        </p:spPr>
      </p:pic>
      <p:sp>
        <p:nvSpPr>
          <p:cNvPr id="156" name="Google Shape;156;g6ea8db464a_0_275"/>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SzPts val="4400"/>
              <a:buFont typeface="Arial"/>
              <a:buNone/>
              <a:defRPr sz="2800" b="1">
                <a:solidFill>
                  <a:srgbClr val="3F3F3F"/>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7" name="Google Shape;157;g6ea8db464a_0_275"/>
          <p:cNvSpPr/>
          <p:nvPr/>
        </p:nvSpPr>
        <p:spPr>
          <a:xfrm>
            <a:off x="16375347" y="785880"/>
            <a:ext cx="617100" cy="617100"/>
          </a:xfrm>
          <a:prstGeom prst="ellipse">
            <a:avLst/>
          </a:prstGeom>
          <a:solidFill>
            <a:srgbClr val="0284E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58" name="Google Shape;158;g6ea8db464a_0_275"/>
          <p:cNvSpPr/>
          <p:nvPr/>
        </p:nvSpPr>
        <p:spPr>
          <a:xfrm>
            <a:off x="16375347" y="2367024"/>
            <a:ext cx="617100" cy="617100"/>
          </a:xfrm>
          <a:prstGeom prst="ellipse">
            <a:avLst/>
          </a:prstGeom>
          <a:solidFill>
            <a:srgbClr val="44AAF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59" name="Google Shape;159;g6ea8db464a_0_275"/>
          <p:cNvSpPr/>
          <p:nvPr/>
        </p:nvSpPr>
        <p:spPr>
          <a:xfrm>
            <a:off x="16375347" y="1576452"/>
            <a:ext cx="617100" cy="617100"/>
          </a:xfrm>
          <a:prstGeom prst="ellipse">
            <a:avLst/>
          </a:prstGeom>
          <a:solidFill>
            <a:srgbClr val="37858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highlight>
                <a:srgbClr val="FFFF00"/>
              </a:highlight>
              <a:latin typeface="Arial"/>
              <a:ea typeface="Arial"/>
              <a:cs typeface="Arial"/>
              <a:sym typeface="Arial"/>
            </a:endParaRPr>
          </a:p>
        </p:txBody>
      </p:sp>
      <p:sp>
        <p:nvSpPr>
          <p:cNvPr id="160" name="Google Shape;160;g6ea8db464a_0_275"/>
          <p:cNvSpPr/>
          <p:nvPr/>
        </p:nvSpPr>
        <p:spPr>
          <a:xfrm>
            <a:off x="16375347" y="5529312"/>
            <a:ext cx="617100" cy="617100"/>
          </a:xfrm>
          <a:prstGeom prst="ellipse">
            <a:avLst/>
          </a:prstGeom>
          <a:solidFill>
            <a:srgbClr val="EFC88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highlight>
                <a:srgbClr val="FFFF00"/>
              </a:highlight>
              <a:latin typeface="Arial"/>
              <a:ea typeface="Arial"/>
              <a:cs typeface="Arial"/>
              <a:sym typeface="Arial"/>
            </a:endParaRPr>
          </a:p>
        </p:txBody>
      </p:sp>
      <p:sp>
        <p:nvSpPr>
          <p:cNvPr id="161" name="Google Shape;161;g6ea8db464a_0_275"/>
          <p:cNvSpPr/>
          <p:nvPr/>
        </p:nvSpPr>
        <p:spPr>
          <a:xfrm>
            <a:off x="16375347" y="4738740"/>
            <a:ext cx="617100" cy="617100"/>
          </a:xfrm>
          <a:prstGeom prst="ellipse">
            <a:avLst/>
          </a:prstGeom>
          <a:solidFill>
            <a:srgbClr val="C7D3D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2" name="Google Shape;162;g6ea8db464a_0_275"/>
          <p:cNvSpPr/>
          <p:nvPr/>
        </p:nvSpPr>
        <p:spPr>
          <a:xfrm>
            <a:off x="16375347" y="6319884"/>
            <a:ext cx="617100" cy="617100"/>
          </a:xfrm>
          <a:prstGeom prst="ellipse">
            <a:avLst/>
          </a:prstGeom>
          <a:solidFill>
            <a:srgbClr val="CF5C3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3" name="Google Shape;163;g6ea8db464a_0_275"/>
          <p:cNvSpPr/>
          <p:nvPr/>
        </p:nvSpPr>
        <p:spPr>
          <a:xfrm>
            <a:off x="16375347" y="3157596"/>
            <a:ext cx="617100" cy="617100"/>
          </a:xfrm>
          <a:prstGeom prst="ellipse">
            <a:avLst/>
          </a:prstGeom>
          <a:solidFill>
            <a:srgbClr val="162E5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4" name="Google Shape;164;g6ea8db464a_0_275"/>
          <p:cNvSpPr/>
          <p:nvPr/>
        </p:nvSpPr>
        <p:spPr>
          <a:xfrm>
            <a:off x="16375347" y="3948168"/>
            <a:ext cx="617100" cy="617100"/>
          </a:xfrm>
          <a:prstGeom prst="ellipse">
            <a:avLst/>
          </a:prstGeom>
          <a:solidFill>
            <a:srgbClr val="FF896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5" name="Google Shape;165;g6ea8db464a_0_275"/>
          <p:cNvSpPr/>
          <p:nvPr/>
        </p:nvSpPr>
        <p:spPr>
          <a:xfrm>
            <a:off x="16375347" y="7110456"/>
            <a:ext cx="617100" cy="617100"/>
          </a:xfrm>
          <a:prstGeom prst="ellipse">
            <a:avLst/>
          </a:prstGeom>
          <a:solidFill>
            <a:srgbClr val="83978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6" name="Google Shape;166;g6ea8db464a_0_275"/>
          <p:cNvSpPr/>
          <p:nvPr/>
        </p:nvSpPr>
        <p:spPr>
          <a:xfrm>
            <a:off x="16375347" y="7901030"/>
            <a:ext cx="617100" cy="617100"/>
          </a:xfrm>
          <a:prstGeom prst="ellipse">
            <a:avLst/>
          </a:prstGeom>
          <a:solidFill>
            <a:srgbClr val="009FB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cSld>
  <p:clrMapOvr>
    <a:masterClrMapping/>
  </p:clrMapOvr>
  <p:extLst>
    <p:ext uri="{DCECCB84-F9BA-43D5-87BE-67443E8EF086}">
      <p15:sldGuideLst xmlns:p15="http://schemas.microsoft.com/office/powerpoint/2012/main">
        <p15:guide id="1" pos="576">
          <p15:clr>
            <a:srgbClr val="FA7B17"/>
          </p15:clr>
        </p15:guide>
        <p15:guide id="2" pos="9792">
          <p15:clr>
            <a:srgbClr val="FA7B17"/>
          </p15:clr>
        </p15:guide>
        <p15:guide id="3" orient="horz" pos="5184">
          <p15:clr>
            <a:srgbClr val="FA7B17"/>
          </p15:clr>
        </p15:guide>
        <p15:guide id="4" orient="horz" pos="578">
          <p15:clr>
            <a:srgbClr val="FA7B17"/>
          </p15:clr>
        </p15:guide>
        <p15:guide id="5" pos="864">
          <p15:clr>
            <a:srgbClr val="FA7B17"/>
          </p15:clr>
        </p15:guide>
        <p15:guide id="6" pos="9504">
          <p15:clr>
            <a:srgbClr val="FA7B17"/>
          </p15:clr>
        </p15:guide>
        <p15:guide id="7" orient="horz" pos="864">
          <p15:clr>
            <a:srgbClr val="FA7B17"/>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ourse Name">
  <p:cSld name="Course Name">
    <p:spTree>
      <p:nvGrpSpPr>
        <p:cNvPr id="1" name="Shape 173"/>
        <p:cNvGrpSpPr/>
        <p:nvPr/>
      </p:nvGrpSpPr>
      <p:grpSpPr>
        <a:xfrm>
          <a:off x="0" y="0"/>
          <a:ext cx="0" cy="0"/>
          <a:chOff x="0" y="0"/>
          <a:chExt cx="0" cy="0"/>
        </a:xfrm>
      </p:grpSpPr>
      <p:pic>
        <p:nvPicPr>
          <p:cNvPr id="174" name="Google Shape;174;g226daaaad22_0_1319"/>
          <p:cNvPicPr preferRelativeResize="0"/>
          <p:nvPr/>
        </p:nvPicPr>
        <p:blipFill rotWithShape="1">
          <a:blip r:embed="rId2">
            <a:alphaModFix/>
          </a:blip>
          <a:srcRect/>
          <a:stretch/>
        </p:blipFill>
        <p:spPr>
          <a:xfrm>
            <a:off x="0" y="0"/>
            <a:ext cx="16256002" cy="9144001"/>
          </a:xfrm>
          <a:prstGeom prst="rect">
            <a:avLst/>
          </a:prstGeom>
          <a:noFill/>
          <a:ln>
            <a:noFill/>
          </a:ln>
        </p:spPr>
      </p:pic>
      <p:pic>
        <p:nvPicPr>
          <p:cNvPr id="175" name="Google Shape;175;g226daaaad22_0_1319" descr="A close up of a logo&#10;&#10;Description automatically generated"/>
          <p:cNvPicPr preferRelativeResize="0"/>
          <p:nvPr/>
        </p:nvPicPr>
        <p:blipFill rotWithShape="1">
          <a:blip r:embed="rId3">
            <a:alphaModFix/>
          </a:blip>
          <a:srcRect/>
          <a:stretch/>
        </p:blipFill>
        <p:spPr>
          <a:xfrm>
            <a:off x="0" y="0"/>
            <a:ext cx="16256002" cy="9144001"/>
          </a:xfrm>
          <a:prstGeom prst="rect">
            <a:avLst/>
          </a:prstGeom>
          <a:noFill/>
          <a:ln>
            <a:noFill/>
          </a:ln>
        </p:spPr>
      </p:pic>
      <p:pic>
        <p:nvPicPr>
          <p:cNvPr id="176" name="Google Shape;176;g226daaaad22_0_1319" descr="A close up of a logo&#10;&#10;Description automatically generated"/>
          <p:cNvPicPr preferRelativeResize="0"/>
          <p:nvPr/>
        </p:nvPicPr>
        <p:blipFill rotWithShape="1">
          <a:blip r:embed="rId4">
            <a:alphaModFix/>
          </a:blip>
          <a:srcRect/>
          <a:stretch/>
        </p:blipFill>
        <p:spPr>
          <a:xfrm>
            <a:off x="0" y="0"/>
            <a:ext cx="16256002" cy="9144001"/>
          </a:xfrm>
          <a:prstGeom prst="rect">
            <a:avLst/>
          </a:prstGeom>
          <a:noFill/>
          <a:ln>
            <a:noFill/>
          </a:ln>
        </p:spPr>
      </p:pic>
      <p:sp>
        <p:nvSpPr>
          <p:cNvPr id="177" name="Google Shape;177;g226daaaad22_0_1319"/>
          <p:cNvSpPr txBox="1">
            <a:spLocks noGrp="1"/>
          </p:cNvSpPr>
          <p:nvPr>
            <p:ph type="body" idx="1"/>
          </p:nvPr>
        </p:nvSpPr>
        <p:spPr>
          <a:xfrm>
            <a:off x="7304150" y="4114800"/>
            <a:ext cx="7554900" cy="914400"/>
          </a:xfrm>
          <a:prstGeom prst="rect">
            <a:avLst/>
          </a:prstGeom>
          <a:noFill/>
          <a:ln>
            <a:noFill/>
          </a:ln>
        </p:spPr>
        <p:txBody>
          <a:bodyPr spcFirstLastPara="1" wrap="square" lIns="91425" tIns="91425" rIns="91425" bIns="91425" anchor="t" anchorCtr="0">
            <a:noAutofit/>
          </a:bodyPr>
          <a:lstStyle>
            <a:lvl1pPr marL="457200" lvl="0" indent="-228600" algn="ctr" rtl="0">
              <a:lnSpc>
                <a:spcPct val="90000"/>
              </a:lnSpc>
              <a:spcBef>
                <a:spcPts val="1000"/>
              </a:spcBef>
              <a:spcAft>
                <a:spcPts val="0"/>
              </a:spcAft>
              <a:buSzPts val="2800"/>
              <a:buFont typeface="Arial"/>
              <a:buNone/>
              <a:defRPr b="1">
                <a:solidFill>
                  <a:schemeClr val="lt1"/>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Lesson Name">
  <p:cSld name="Lesson Name">
    <p:spTree>
      <p:nvGrpSpPr>
        <p:cNvPr id="1" name="Shape 178"/>
        <p:cNvGrpSpPr/>
        <p:nvPr/>
      </p:nvGrpSpPr>
      <p:grpSpPr>
        <a:xfrm>
          <a:off x="0" y="0"/>
          <a:ext cx="0" cy="0"/>
          <a:chOff x="0" y="0"/>
          <a:chExt cx="0" cy="0"/>
        </a:xfrm>
      </p:grpSpPr>
      <p:pic>
        <p:nvPicPr>
          <p:cNvPr id="179" name="Google Shape;179;g226daaaad22_0_1324" descr="A picture containing water, computer&#10;&#10;Description automatically generated"/>
          <p:cNvPicPr preferRelativeResize="0"/>
          <p:nvPr/>
        </p:nvPicPr>
        <p:blipFill rotWithShape="1">
          <a:blip r:embed="rId2">
            <a:alphaModFix/>
          </a:blip>
          <a:srcRect/>
          <a:stretch/>
        </p:blipFill>
        <p:spPr>
          <a:xfrm>
            <a:off x="0" y="0"/>
            <a:ext cx="16256002" cy="9144001"/>
          </a:xfrm>
          <a:prstGeom prst="rect">
            <a:avLst/>
          </a:prstGeom>
          <a:noFill/>
          <a:ln>
            <a:noFill/>
          </a:ln>
        </p:spPr>
      </p:pic>
      <p:pic>
        <p:nvPicPr>
          <p:cNvPr id="180" name="Google Shape;180;g226daaaad22_0_1324" descr="A close up of a logo&#10;&#10;Description automatically generated"/>
          <p:cNvPicPr preferRelativeResize="0"/>
          <p:nvPr/>
        </p:nvPicPr>
        <p:blipFill rotWithShape="1">
          <a:blip r:embed="rId3">
            <a:alphaModFix/>
          </a:blip>
          <a:srcRect/>
          <a:stretch/>
        </p:blipFill>
        <p:spPr>
          <a:xfrm>
            <a:off x="0" y="0"/>
            <a:ext cx="16256002" cy="9144001"/>
          </a:xfrm>
          <a:prstGeom prst="rect">
            <a:avLst/>
          </a:prstGeom>
          <a:noFill/>
          <a:ln>
            <a:noFill/>
          </a:ln>
        </p:spPr>
      </p:pic>
      <p:pic>
        <p:nvPicPr>
          <p:cNvPr id="181" name="Google Shape;181;g226daaaad22_0_1324" descr="A close up of a logo&#10;&#10;Description automatically generated"/>
          <p:cNvPicPr preferRelativeResize="0"/>
          <p:nvPr/>
        </p:nvPicPr>
        <p:blipFill rotWithShape="1">
          <a:blip r:embed="rId4">
            <a:alphaModFix/>
          </a:blip>
          <a:srcRect l="12856" t="2540" r="67232" b="87460"/>
          <a:stretch/>
        </p:blipFill>
        <p:spPr>
          <a:xfrm>
            <a:off x="246744" y="232229"/>
            <a:ext cx="3236688" cy="914401"/>
          </a:xfrm>
          <a:prstGeom prst="rect">
            <a:avLst/>
          </a:prstGeom>
          <a:noFill/>
          <a:ln>
            <a:noFill/>
          </a:ln>
        </p:spPr>
      </p:pic>
      <p:sp>
        <p:nvSpPr>
          <p:cNvPr id="182" name="Google Shape;182;g226daaaad22_0_1324"/>
          <p:cNvSpPr txBox="1">
            <a:spLocks noGrp="1"/>
          </p:cNvSpPr>
          <p:nvPr>
            <p:ph type="body" idx="1"/>
          </p:nvPr>
        </p:nvSpPr>
        <p:spPr>
          <a:xfrm>
            <a:off x="3075048" y="4114800"/>
            <a:ext cx="6960000" cy="914400"/>
          </a:xfrm>
          <a:prstGeom prst="rect">
            <a:avLst/>
          </a:prstGeom>
          <a:noFill/>
          <a:ln>
            <a:noFill/>
          </a:ln>
        </p:spPr>
        <p:txBody>
          <a:bodyPr spcFirstLastPara="1" wrap="square" lIns="91425" tIns="91425" rIns="91425" bIns="91425" anchor="t" anchorCtr="0">
            <a:noAutofit/>
          </a:bodyPr>
          <a:lstStyle>
            <a:lvl1pPr marL="457200" lvl="0" indent="-228600" algn="ctr" rtl="0">
              <a:lnSpc>
                <a:spcPct val="90000"/>
              </a:lnSpc>
              <a:spcBef>
                <a:spcPts val="1000"/>
              </a:spcBef>
              <a:spcAft>
                <a:spcPts val="0"/>
              </a:spcAft>
              <a:buSzPts val="2800"/>
              <a:buFont typeface="Arial"/>
              <a:buNone/>
              <a:defRPr b="1">
                <a:solidFill>
                  <a:schemeClr val="lt1"/>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Lesson Name">
  <p:cSld name="Lesson Name">
    <p:spTree>
      <p:nvGrpSpPr>
        <p:cNvPr id="1" name="Shape 20"/>
        <p:cNvGrpSpPr/>
        <p:nvPr/>
      </p:nvGrpSpPr>
      <p:grpSpPr>
        <a:xfrm>
          <a:off x="0" y="0"/>
          <a:ext cx="0" cy="0"/>
          <a:chOff x="0" y="0"/>
          <a:chExt cx="0" cy="0"/>
        </a:xfrm>
      </p:grpSpPr>
      <p:pic>
        <p:nvPicPr>
          <p:cNvPr id="21" name="Google Shape;21;g23721c0edeb_0_97" descr="A picture containing water, computer&#10;&#10;Description automatically generated"/>
          <p:cNvPicPr preferRelativeResize="0"/>
          <p:nvPr/>
        </p:nvPicPr>
        <p:blipFill rotWithShape="1">
          <a:blip r:embed="rId2">
            <a:alphaModFix/>
          </a:blip>
          <a:srcRect/>
          <a:stretch/>
        </p:blipFill>
        <p:spPr>
          <a:xfrm>
            <a:off x="0" y="0"/>
            <a:ext cx="16256002" cy="9144001"/>
          </a:xfrm>
          <a:prstGeom prst="rect">
            <a:avLst/>
          </a:prstGeom>
          <a:noFill/>
          <a:ln>
            <a:noFill/>
          </a:ln>
        </p:spPr>
      </p:pic>
      <p:pic>
        <p:nvPicPr>
          <p:cNvPr id="22" name="Google Shape;22;g23721c0edeb_0_97" descr="A close up of a logo&#10;&#10;Description automatically generated"/>
          <p:cNvPicPr preferRelativeResize="0"/>
          <p:nvPr/>
        </p:nvPicPr>
        <p:blipFill rotWithShape="1">
          <a:blip r:embed="rId3">
            <a:alphaModFix/>
          </a:blip>
          <a:srcRect/>
          <a:stretch/>
        </p:blipFill>
        <p:spPr>
          <a:xfrm>
            <a:off x="0" y="0"/>
            <a:ext cx="16256002" cy="9144001"/>
          </a:xfrm>
          <a:prstGeom prst="rect">
            <a:avLst/>
          </a:prstGeom>
          <a:noFill/>
          <a:ln>
            <a:noFill/>
          </a:ln>
        </p:spPr>
      </p:pic>
      <p:pic>
        <p:nvPicPr>
          <p:cNvPr id="23" name="Google Shape;23;g23721c0edeb_0_97" descr="A close up of a logo&#10;&#10;Description automatically generated"/>
          <p:cNvPicPr preferRelativeResize="0"/>
          <p:nvPr/>
        </p:nvPicPr>
        <p:blipFill rotWithShape="1">
          <a:blip r:embed="rId4">
            <a:alphaModFix/>
          </a:blip>
          <a:srcRect l="12856" t="2540" r="67232" b="87460"/>
          <a:stretch/>
        </p:blipFill>
        <p:spPr>
          <a:xfrm>
            <a:off x="246744" y="232229"/>
            <a:ext cx="3236688" cy="914401"/>
          </a:xfrm>
          <a:prstGeom prst="rect">
            <a:avLst/>
          </a:prstGeom>
          <a:noFill/>
          <a:ln>
            <a:noFill/>
          </a:ln>
        </p:spPr>
      </p:pic>
      <p:sp>
        <p:nvSpPr>
          <p:cNvPr id="24" name="Google Shape;24;g23721c0edeb_0_97"/>
          <p:cNvSpPr txBox="1">
            <a:spLocks noGrp="1"/>
          </p:cNvSpPr>
          <p:nvPr>
            <p:ph type="body" idx="1"/>
          </p:nvPr>
        </p:nvSpPr>
        <p:spPr>
          <a:xfrm>
            <a:off x="3075048" y="4114800"/>
            <a:ext cx="6960000" cy="914400"/>
          </a:xfrm>
          <a:prstGeom prst="rect">
            <a:avLst/>
          </a:prstGeom>
          <a:noFill/>
          <a:ln>
            <a:noFill/>
          </a:ln>
        </p:spPr>
        <p:txBody>
          <a:bodyPr spcFirstLastPara="1" wrap="square" lIns="91425" tIns="91425" rIns="91425" bIns="91425" anchor="t" anchorCtr="0">
            <a:noAutofit/>
          </a:bodyPr>
          <a:lstStyle>
            <a:lvl1pPr marL="457200" lvl="0" indent="-228600" algn="ctr">
              <a:lnSpc>
                <a:spcPct val="90000"/>
              </a:lnSpc>
              <a:spcBef>
                <a:spcPts val="1000"/>
              </a:spcBef>
              <a:spcAft>
                <a:spcPts val="0"/>
              </a:spcAft>
              <a:buSzPts val="2800"/>
              <a:buFont typeface="Arial"/>
              <a:buNone/>
              <a:defRPr b="1">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A day in the life">
  <p:cSld name="A day in the life">
    <p:spTree>
      <p:nvGrpSpPr>
        <p:cNvPr id="1" name="Shape 183"/>
        <p:cNvGrpSpPr/>
        <p:nvPr/>
      </p:nvGrpSpPr>
      <p:grpSpPr>
        <a:xfrm>
          <a:off x="0" y="0"/>
          <a:ext cx="0" cy="0"/>
          <a:chOff x="0" y="0"/>
          <a:chExt cx="0" cy="0"/>
        </a:xfrm>
      </p:grpSpPr>
      <p:pic>
        <p:nvPicPr>
          <p:cNvPr id="184" name="Google Shape;184;g226daaaad22_0_1329"/>
          <p:cNvPicPr preferRelativeResize="0"/>
          <p:nvPr/>
        </p:nvPicPr>
        <p:blipFill rotWithShape="1">
          <a:blip r:embed="rId2">
            <a:alphaModFix/>
          </a:blip>
          <a:srcRect/>
          <a:stretch/>
        </p:blipFill>
        <p:spPr>
          <a:xfrm>
            <a:off x="0" y="0"/>
            <a:ext cx="16256002" cy="9144001"/>
          </a:xfrm>
          <a:prstGeom prst="rect">
            <a:avLst/>
          </a:prstGeom>
          <a:noFill/>
          <a:ln>
            <a:noFill/>
          </a:ln>
        </p:spPr>
      </p:pic>
      <p:pic>
        <p:nvPicPr>
          <p:cNvPr id="185" name="Google Shape;185;g226daaaad22_0_1329" descr="A close up of text on a white background&#10;&#10;Description automatically generated"/>
          <p:cNvPicPr preferRelativeResize="0"/>
          <p:nvPr/>
        </p:nvPicPr>
        <p:blipFill rotWithShape="1">
          <a:blip r:embed="rId3">
            <a:alphaModFix/>
          </a:blip>
          <a:srcRect l="3567"/>
          <a:stretch/>
        </p:blipFill>
        <p:spPr>
          <a:xfrm>
            <a:off x="580570" y="0"/>
            <a:ext cx="15675427" cy="9144001"/>
          </a:xfrm>
          <a:prstGeom prst="rect">
            <a:avLst/>
          </a:prstGeom>
          <a:noFill/>
          <a:ln>
            <a:noFill/>
          </a:ln>
        </p:spPr>
      </p:pic>
      <p:pic>
        <p:nvPicPr>
          <p:cNvPr id="186" name="Google Shape;186;g226daaaad22_0_1329" descr="A close up of a logo&#10;&#10;Description automatically generated"/>
          <p:cNvPicPr preferRelativeResize="0"/>
          <p:nvPr/>
        </p:nvPicPr>
        <p:blipFill rotWithShape="1">
          <a:blip r:embed="rId4">
            <a:alphaModFix/>
          </a:blip>
          <a:srcRect/>
          <a:stretch/>
        </p:blipFill>
        <p:spPr>
          <a:xfrm>
            <a:off x="0" y="0"/>
            <a:ext cx="16256002" cy="9144001"/>
          </a:xfrm>
          <a:prstGeom prst="rect">
            <a:avLst/>
          </a:prstGeom>
          <a:noFill/>
          <a:ln>
            <a:noFill/>
          </a:ln>
        </p:spPr>
      </p:pic>
      <p:sp>
        <p:nvSpPr>
          <p:cNvPr id="187" name="Google Shape;187;g226daaaad22_0_1329"/>
          <p:cNvSpPr txBox="1">
            <a:spLocks noGrp="1"/>
          </p:cNvSpPr>
          <p:nvPr>
            <p:ph type="body" idx="1"/>
          </p:nvPr>
        </p:nvSpPr>
        <p:spPr>
          <a:xfrm>
            <a:off x="1453243" y="1808291"/>
            <a:ext cx="9405300" cy="5527500"/>
          </a:xfrm>
          <a:prstGeom prst="rect">
            <a:avLst/>
          </a:prstGeom>
          <a:noFill/>
          <a:ln>
            <a:noFill/>
          </a:ln>
        </p:spPr>
        <p:txBody>
          <a:bodyPr spcFirstLastPara="1" wrap="square" lIns="91425" tIns="0" rIns="91425" bIns="0" anchor="t" anchorCtr="0">
            <a:normAutofit/>
          </a:bodyPr>
          <a:lstStyle>
            <a:lvl1pPr marL="457200" lvl="0" indent="-406400" algn="l" rtl="0">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188" name="Google Shape;188;g226daaaad22_0_1329"/>
          <p:cNvSpPr/>
          <p:nvPr/>
        </p:nvSpPr>
        <p:spPr>
          <a:xfrm>
            <a:off x="2089150" y="340753"/>
            <a:ext cx="12077700" cy="430800"/>
          </a:xfrm>
          <a:prstGeom prst="rect">
            <a:avLst/>
          </a:prstGeom>
          <a:noFill/>
          <a:ln>
            <a:noFill/>
          </a:ln>
        </p:spPr>
        <p:txBody>
          <a:bodyPr spcFirstLastPara="1" wrap="square" lIns="91425" tIns="0" rIns="91425" bIns="0" anchor="t" anchorCtr="0">
            <a:noAutofit/>
          </a:bodyPr>
          <a:lstStyle/>
          <a:p>
            <a:pPr marL="0" marR="0" lvl="0" indent="0" algn="ctr" rtl="0">
              <a:lnSpc>
                <a:spcPct val="100000"/>
              </a:lnSpc>
              <a:spcBef>
                <a:spcPts val="0"/>
              </a:spcBef>
              <a:spcAft>
                <a:spcPts val="0"/>
              </a:spcAft>
              <a:buClr>
                <a:srgbClr val="000000"/>
              </a:buClr>
              <a:buSzPts val="2800"/>
              <a:buFont typeface="Arial"/>
              <a:buNone/>
            </a:pPr>
            <a:r>
              <a:rPr lang="en-US" sz="2800" b="1" i="0" u="none" strike="noStrike" cap="none">
                <a:solidFill>
                  <a:srgbClr val="262626"/>
                </a:solidFill>
                <a:latin typeface="Open Sans"/>
                <a:ea typeface="Open Sans"/>
                <a:cs typeface="Open Sans"/>
                <a:sym typeface="Open Sans"/>
              </a:rPr>
              <a:t>A Day in the Life of a Java Developer</a:t>
            </a:r>
            <a:endParaRPr sz="1400" b="0" i="0" u="none" strike="noStrike" cap="none">
              <a:solidFill>
                <a:srgbClr val="262626"/>
              </a:solidFill>
              <a:latin typeface="Arial"/>
              <a:ea typeface="Arial"/>
              <a:cs typeface="Arial"/>
              <a:sym typeface="Arial"/>
            </a:endParaRPr>
          </a:p>
        </p:txBody>
      </p:sp>
      <p:pic>
        <p:nvPicPr>
          <p:cNvPr id="189" name="Google Shape;189;g226daaaad22_0_1329"/>
          <p:cNvPicPr preferRelativeResize="0"/>
          <p:nvPr/>
        </p:nvPicPr>
        <p:blipFill rotWithShape="1">
          <a:blip r:embed="rId5">
            <a:alphaModFix/>
          </a:blip>
          <a:srcRect/>
          <a:stretch/>
        </p:blipFill>
        <p:spPr>
          <a:xfrm>
            <a:off x="3172272" y="771540"/>
            <a:ext cx="10332954" cy="365760"/>
          </a:xfrm>
          <a:prstGeom prst="rect">
            <a:avLst/>
          </a:prstGeom>
          <a:noFill/>
          <a:ln>
            <a:noFill/>
          </a:ln>
        </p:spPr>
      </p:pic>
    </p:spTree>
  </p:cSld>
  <p:clrMapOvr>
    <a:masterClrMapping/>
  </p:clrMapOvr>
  <p:extLst>
    <p:ext uri="{DCECCB84-F9BA-43D5-87BE-67443E8EF086}">
      <p15:sldGuideLst xmlns:p15="http://schemas.microsoft.com/office/powerpoint/2012/main">
        <p15:guide id="1" pos="576">
          <p15:clr>
            <a:srgbClr val="FA7B17"/>
          </p15:clr>
        </p15:guide>
        <p15:guide id="2" pos="864">
          <p15:clr>
            <a:srgbClr val="FA7B17"/>
          </p15:clr>
        </p15:guide>
        <p15:guide id="3" pos="9792">
          <p15:clr>
            <a:srgbClr val="FA7B17"/>
          </p15:clr>
        </p15:guide>
        <p15:guide id="4" pos="9504">
          <p15:clr>
            <a:srgbClr val="FA7B17"/>
          </p15:clr>
        </p15:guide>
        <p15:guide id="5" orient="horz" pos="576">
          <p15:clr>
            <a:srgbClr val="FA7B17"/>
          </p15:clr>
        </p15:guide>
        <p15:guide id="6" orient="horz" pos="860">
          <p15:clr>
            <a:srgbClr val="FA7B17"/>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Learning Objectives">
  <p:cSld name="Learning Objectives">
    <p:spTree>
      <p:nvGrpSpPr>
        <p:cNvPr id="1" name="Shape 190"/>
        <p:cNvGrpSpPr/>
        <p:nvPr/>
      </p:nvGrpSpPr>
      <p:grpSpPr>
        <a:xfrm>
          <a:off x="0" y="0"/>
          <a:ext cx="0" cy="0"/>
          <a:chOff x="0" y="0"/>
          <a:chExt cx="0" cy="0"/>
        </a:xfrm>
      </p:grpSpPr>
      <p:pic>
        <p:nvPicPr>
          <p:cNvPr id="191" name="Google Shape;191;g226daaaad22_0_1336" descr="A close up of a sign&#10;&#10;Description automatically generated"/>
          <p:cNvPicPr preferRelativeResize="0"/>
          <p:nvPr/>
        </p:nvPicPr>
        <p:blipFill rotWithShape="1">
          <a:blip r:embed="rId2">
            <a:alphaModFix/>
          </a:blip>
          <a:srcRect/>
          <a:stretch/>
        </p:blipFill>
        <p:spPr>
          <a:xfrm>
            <a:off x="0" y="0"/>
            <a:ext cx="16256002" cy="9144001"/>
          </a:xfrm>
          <a:prstGeom prst="rect">
            <a:avLst/>
          </a:prstGeom>
          <a:noFill/>
          <a:ln>
            <a:noFill/>
          </a:ln>
        </p:spPr>
      </p:pic>
      <p:pic>
        <p:nvPicPr>
          <p:cNvPr id="192" name="Google Shape;192;g226daaaad22_0_1336" descr="A close up of a logo&#10;&#10;Description automatically generated"/>
          <p:cNvPicPr preferRelativeResize="0"/>
          <p:nvPr/>
        </p:nvPicPr>
        <p:blipFill rotWithShape="1">
          <a:blip r:embed="rId3">
            <a:alphaModFix/>
          </a:blip>
          <a:srcRect/>
          <a:stretch/>
        </p:blipFill>
        <p:spPr>
          <a:xfrm>
            <a:off x="0" y="0"/>
            <a:ext cx="16256002" cy="9144001"/>
          </a:xfrm>
          <a:prstGeom prst="rect">
            <a:avLst/>
          </a:prstGeom>
          <a:noFill/>
          <a:ln>
            <a:noFill/>
          </a:ln>
        </p:spPr>
      </p:pic>
      <p:sp>
        <p:nvSpPr>
          <p:cNvPr id="193" name="Google Shape;193;g226daaaad22_0_1336"/>
          <p:cNvSpPr/>
          <p:nvPr/>
        </p:nvSpPr>
        <p:spPr>
          <a:xfrm>
            <a:off x="2747395" y="769174"/>
            <a:ext cx="4819800" cy="523200"/>
          </a:xfrm>
          <a:prstGeom prst="rect">
            <a:avLst/>
          </a:prstGeom>
          <a:noFill/>
          <a:ln>
            <a:noFill/>
          </a:ln>
        </p:spPr>
        <p:txBody>
          <a:bodyPr spcFirstLastPara="1" wrap="square" lIns="91425" tIns="45700" rIns="91425" bIns="45700" anchor="t" anchorCtr="0">
            <a:noAutofit/>
          </a:bodyPr>
          <a:lstStyle/>
          <a:p>
            <a:pPr marL="457200" marR="0" lvl="0" indent="-228600" algn="ctr" rtl="0">
              <a:lnSpc>
                <a:spcPct val="100000"/>
              </a:lnSpc>
              <a:spcBef>
                <a:spcPts val="0"/>
              </a:spcBef>
              <a:spcAft>
                <a:spcPts val="0"/>
              </a:spcAft>
              <a:buClr>
                <a:srgbClr val="3F3F3F"/>
              </a:buClr>
              <a:buSzPts val="2200"/>
              <a:buFont typeface="Arial"/>
              <a:buNone/>
            </a:pPr>
            <a:r>
              <a:rPr lang="en-US" sz="2800" b="1" i="0" u="none" strike="noStrike" cap="none">
                <a:solidFill>
                  <a:srgbClr val="3F3F3F"/>
                </a:solidFill>
                <a:latin typeface="Open Sans"/>
                <a:ea typeface="Open Sans"/>
                <a:cs typeface="Open Sans"/>
                <a:sym typeface="Open Sans"/>
              </a:rPr>
              <a:t>Learning Objectives</a:t>
            </a:r>
            <a:endParaRPr sz="1400" b="0" i="0" u="none" strike="noStrike" cap="none">
              <a:solidFill>
                <a:srgbClr val="000000"/>
              </a:solidFill>
              <a:latin typeface="Arial"/>
              <a:ea typeface="Arial"/>
              <a:cs typeface="Arial"/>
              <a:sym typeface="Arial"/>
            </a:endParaRPr>
          </a:p>
        </p:txBody>
      </p:sp>
      <p:pic>
        <p:nvPicPr>
          <p:cNvPr id="194" name="Google Shape;194;g226daaaad22_0_1336"/>
          <p:cNvPicPr preferRelativeResize="0"/>
          <p:nvPr/>
        </p:nvPicPr>
        <p:blipFill rotWithShape="1">
          <a:blip r:embed="rId4">
            <a:alphaModFix/>
          </a:blip>
          <a:srcRect/>
          <a:stretch/>
        </p:blipFill>
        <p:spPr>
          <a:xfrm>
            <a:off x="2870200" y="1186581"/>
            <a:ext cx="4819923" cy="365760"/>
          </a:xfrm>
          <a:prstGeom prst="rect">
            <a:avLst/>
          </a:prstGeom>
          <a:noFill/>
          <a:ln>
            <a:noFill/>
          </a:ln>
        </p:spPr>
      </p:pic>
      <p:sp>
        <p:nvSpPr>
          <p:cNvPr id="195" name="Google Shape;195;g226daaaad22_0_1336"/>
          <p:cNvSpPr txBox="1">
            <a:spLocks noGrp="1"/>
          </p:cNvSpPr>
          <p:nvPr>
            <p:ph type="body" idx="1"/>
          </p:nvPr>
        </p:nvSpPr>
        <p:spPr>
          <a:xfrm>
            <a:off x="1332874" y="3087441"/>
            <a:ext cx="8229600" cy="548700"/>
          </a:xfrm>
          <a:prstGeom prst="rect">
            <a:avLst/>
          </a:prstGeom>
          <a:noFill/>
          <a:ln>
            <a:noFill/>
          </a:ln>
        </p:spPr>
        <p:txBody>
          <a:bodyPr spcFirstLastPara="1" wrap="square" lIns="91425" tIns="0" rIns="91425" bIns="0" anchor="t" anchorCtr="0">
            <a:normAutofit/>
          </a:bodyPr>
          <a:lstStyle>
            <a:lvl1pPr marL="457200" lvl="0" indent="-228600" algn="l" rtl="0">
              <a:lnSpc>
                <a:spcPct val="90000"/>
              </a:lnSpc>
              <a:spcBef>
                <a:spcPts val="1000"/>
              </a:spcBef>
              <a:spcAft>
                <a:spcPts val="0"/>
              </a:spcAft>
              <a:buSzPts val="2800"/>
              <a:buFont typeface="Arial"/>
              <a:buNone/>
              <a:defRPr sz="2200">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196" name="Google Shape;196;g226daaaad22_0_1336"/>
          <p:cNvSpPr txBox="1">
            <a:spLocks noGrp="1"/>
          </p:cNvSpPr>
          <p:nvPr>
            <p:ph type="body" idx="2"/>
          </p:nvPr>
        </p:nvSpPr>
        <p:spPr>
          <a:xfrm>
            <a:off x="1332874" y="4260784"/>
            <a:ext cx="8229600" cy="548700"/>
          </a:xfrm>
          <a:prstGeom prst="rect">
            <a:avLst/>
          </a:prstGeom>
          <a:noFill/>
          <a:ln>
            <a:noFill/>
          </a:ln>
        </p:spPr>
        <p:txBody>
          <a:bodyPr spcFirstLastPara="1" wrap="square" lIns="91425" tIns="0" rIns="91425" bIns="0" anchor="t" anchorCtr="0">
            <a:normAutofit/>
          </a:bodyPr>
          <a:lstStyle>
            <a:lvl1pPr marL="457200" lvl="0" indent="-228600" algn="l" rtl="0">
              <a:lnSpc>
                <a:spcPct val="90000"/>
              </a:lnSpc>
              <a:spcBef>
                <a:spcPts val="1000"/>
              </a:spcBef>
              <a:spcAft>
                <a:spcPts val="0"/>
              </a:spcAft>
              <a:buSzPts val="2800"/>
              <a:buFont typeface="Arial"/>
              <a:buNone/>
              <a:defRPr sz="2200">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197" name="Google Shape;197;g226daaaad22_0_1336"/>
          <p:cNvSpPr txBox="1">
            <a:spLocks noGrp="1"/>
          </p:cNvSpPr>
          <p:nvPr>
            <p:ph type="body" idx="3"/>
          </p:nvPr>
        </p:nvSpPr>
        <p:spPr>
          <a:xfrm>
            <a:off x="1332874" y="5434127"/>
            <a:ext cx="8229600" cy="548700"/>
          </a:xfrm>
          <a:prstGeom prst="rect">
            <a:avLst/>
          </a:prstGeom>
          <a:noFill/>
          <a:ln>
            <a:noFill/>
          </a:ln>
        </p:spPr>
        <p:txBody>
          <a:bodyPr spcFirstLastPara="1" wrap="square" lIns="91425" tIns="0" rIns="91425" bIns="0" anchor="t" anchorCtr="0">
            <a:normAutofit/>
          </a:bodyPr>
          <a:lstStyle>
            <a:lvl1pPr marL="457200" lvl="0" indent="-228600" algn="l" rtl="0">
              <a:lnSpc>
                <a:spcPct val="90000"/>
              </a:lnSpc>
              <a:spcBef>
                <a:spcPts val="1000"/>
              </a:spcBef>
              <a:spcAft>
                <a:spcPts val="0"/>
              </a:spcAft>
              <a:buSzPts val="2800"/>
              <a:buFont typeface="Arial"/>
              <a:buNone/>
              <a:defRPr sz="2200">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198" name="Google Shape;198;g226daaaad22_0_1336"/>
          <p:cNvSpPr txBox="1">
            <a:spLocks noGrp="1"/>
          </p:cNvSpPr>
          <p:nvPr>
            <p:ph type="body" idx="4"/>
          </p:nvPr>
        </p:nvSpPr>
        <p:spPr>
          <a:xfrm>
            <a:off x="1332874" y="6595283"/>
            <a:ext cx="8229600" cy="548700"/>
          </a:xfrm>
          <a:prstGeom prst="rect">
            <a:avLst/>
          </a:prstGeom>
          <a:noFill/>
          <a:ln>
            <a:noFill/>
          </a:ln>
        </p:spPr>
        <p:txBody>
          <a:bodyPr spcFirstLastPara="1" wrap="square" lIns="91425" tIns="0" rIns="91425" bIns="0" anchor="t" anchorCtr="0">
            <a:normAutofit/>
          </a:bodyPr>
          <a:lstStyle>
            <a:lvl1pPr marL="457200" lvl="0" indent="-228600" algn="l" rtl="0">
              <a:lnSpc>
                <a:spcPct val="90000"/>
              </a:lnSpc>
              <a:spcBef>
                <a:spcPts val="1000"/>
              </a:spcBef>
              <a:spcAft>
                <a:spcPts val="0"/>
              </a:spcAft>
              <a:buSzPts val="2800"/>
              <a:buFont typeface="Arial"/>
              <a:buNone/>
              <a:defRPr sz="2200">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199" name="Google Shape;199;g226daaaad22_0_1336"/>
          <p:cNvSpPr/>
          <p:nvPr/>
        </p:nvSpPr>
        <p:spPr>
          <a:xfrm>
            <a:off x="718944" y="2187719"/>
            <a:ext cx="7887900" cy="553200"/>
          </a:xfrm>
          <a:prstGeom prst="rect">
            <a:avLst/>
          </a:prstGeom>
          <a:noFill/>
          <a:ln>
            <a:noFill/>
          </a:ln>
        </p:spPr>
        <p:txBody>
          <a:bodyPr spcFirstLastPara="1" wrap="square" lIns="91425" tIns="0" rIns="91425" bIns="0" anchor="t" anchorCtr="0">
            <a:noAutofit/>
          </a:bodyPr>
          <a:lstStyle/>
          <a:p>
            <a:pPr marL="342900" marR="0" lvl="0" indent="-342900" algn="l" rtl="0">
              <a:lnSpc>
                <a:spcPct val="90000"/>
              </a:lnSpc>
              <a:spcBef>
                <a:spcPts val="1000"/>
              </a:spcBef>
              <a:spcAft>
                <a:spcPts val="0"/>
              </a:spcAft>
              <a:buClr>
                <a:schemeClr val="dk1"/>
              </a:buClr>
              <a:buSzPts val="2800"/>
              <a:buFont typeface="Arial"/>
              <a:buNone/>
            </a:pPr>
            <a:r>
              <a:rPr lang="en-US" sz="2200" b="0" i="0" u="none" strike="noStrike" cap="none">
                <a:solidFill>
                  <a:srgbClr val="3F3F3F"/>
                </a:solidFill>
                <a:latin typeface="Open Sans"/>
                <a:ea typeface="Open Sans"/>
                <a:cs typeface="Open Sans"/>
                <a:sym typeface="Open Sans"/>
              </a:rPr>
              <a:t>By the end of this lesson, you will be able to:</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opic Name">
  <p:cSld name="Topic Name">
    <p:spTree>
      <p:nvGrpSpPr>
        <p:cNvPr id="1" name="Shape 200"/>
        <p:cNvGrpSpPr/>
        <p:nvPr/>
      </p:nvGrpSpPr>
      <p:grpSpPr>
        <a:xfrm>
          <a:off x="0" y="0"/>
          <a:ext cx="0" cy="0"/>
          <a:chOff x="0" y="0"/>
          <a:chExt cx="0" cy="0"/>
        </a:xfrm>
      </p:grpSpPr>
      <p:pic>
        <p:nvPicPr>
          <p:cNvPr id="201" name="Google Shape;201;g226daaaad22_0_1346" descr="A picture containing water, outdoor&#10;&#10;Description automatically generated"/>
          <p:cNvPicPr preferRelativeResize="0"/>
          <p:nvPr/>
        </p:nvPicPr>
        <p:blipFill rotWithShape="1">
          <a:blip r:embed="rId2">
            <a:alphaModFix/>
          </a:blip>
          <a:srcRect/>
          <a:stretch/>
        </p:blipFill>
        <p:spPr>
          <a:xfrm>
            <a:off x="0" y="0"/>
            <a:ext cx="16256002" cy="9144001"/>
          </a:xfrm>
          <a:prstGeom prst="rect">
            <a:avLst/>
          </a:prstGeom>
          <a:noFill/>
          <a:ln>
            <a:noFill/>
          </a:ln>
        </p:spPr>
      </p:pic>
      <p:pic>
        <p:nvPicPr>
          <p:cNvPr id="202" name="Google Shape;202;g226daaaad22_0_1346" descr="A close up of a logo&#10;&#10;Description automatically generated"/>
          <p:cNvPicPr preferRelativeResize="0"/>
          <p:nvPr/>
        </p:nvPicPr>
        <p:blipFill rotWithShape="1">
          <a:blip r:embed="rId3">
            <a:alphaModFix/>
          </a:blip>
          <a:srcRect/>
          <a:stretch/>
        </p:blipFill>
        <p:spPr>
          <a:xfrm>
            <a:off x="0" y="0"/>
            <a:ext cx="16256002" cy="9144001"/>
          </a:xfrm>
          <a:prstGeom prst="rect">
            <a:avLst/>
          </a:prstGeom>
          <a:noFill/>
          <a:ln>
            <a:noFill/>
          </a:ln>
        </p:spPr>
      </p:pic>
      <p:sp>
        <p:nvSpPr>
          <p:cNvPr id="203" name="Google Shape;203;g226daaaad22_0_1346"/>
          <p:cNvSpPr txBox="1">
            <a:spLocks noGrp="1"/>
          </p:cNvSpPr>
          <p:nvPr>
            <p:ph type="body" idx="1"/>
          </p:nvPr>
        </p:nvSpPr>
        <p:spPr>
          <a:xfrm>
            <a:off x="0" y="4114800"/>
            <a:ext cx="16256100" cy="914400"/>
          </a:xfrm>
          <a:prstGeom prst="rect">
            <a:avLst/>
          </a:prstGeom>
          <a:noFill/>
          <a:ln>
            <a:noFill/>
          </a:ln>
        </p:spPr>
        <p:txBody>
          <a:bodyPr spcFirstLastPara="1" wrap="square" lIns="91425" tIns="91425" rIns="91425" bIns="91425" anchor="t" anchorCtr="0">
            <a:noAutofit/>
          </a:bodyPr>
          <a:lstStyle>
            <a:lvl1pPr marL="457200" lvl="0" indent="-228600" algn="ctr" rtl="0">
              <a:lnSpc>
                <a:spcPct val="90000"/>
              </a:lnSpc>
              <a:spcBef>
                <a:spcPts val="1000"/>
              </a:spcBef>
              <a:spcAft>
                <a:spcPts val="0"/>
              </a:spcAft>
              <a:buSzPts val="2800"/>
              <a:buNone/>
              <a:defRPr b="1">
                <a:solidFill>
                  <a:schemeClr val="lt1"/>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pic>
        <p:nvPicPr>
          <p:cNvPr id="204" name="Google Shape;204;g226daaaad22_0_1346" descr="A close up of a logo&#10;&#10;Description automatically generated"/>
          <p:cNvPicPr preferRelativeResize="0"/>
          <p:nvPr/>
        </p:nvPicPr>
        <p:blipFill rotWithShape="1">
          <a:blip r:embed="rId4">
            <a:alphaModFix/>
          </a:blip>
          <a:srcRect l="12856" t="2540" r="67232" b="87460"/>
          <a:stretch/>
        </p:blipFill>
        <p:spPr>
          <a:xfrm>
            <a:off x="246744" y="232229"/>
            <a:ext cx="3236688" cy="914401"/>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ontent Slide">
  <p:cSld name="Content Slide">
    <p:spTree>
      <p:nvGrpSpPr>
        <p:cNvPr id="1" name="Shape 205"/>
        <p:cNvGrpSpPr/>
        <p:nvPr/>
      </p:nvGrpSpPr>
      <p:grpSpPr>
        <a:xfrm>
          <a:off x="0" y="0"/>
          <a:ext cx="0" cy="0"/>
          <a:chOff x="0" y="0"/>
          <a:chExt cx="0" cy="0"/>
        </a:xfrm>
      </p:grpSpPr>
      <p:pic>
        <p:nvPicPr>
          <p:cNvPr id="206" name="Google Shape;206;g226daaaad22_0_1351" descr="A close up of a logo&#10;&#10;Description automatically generated"/>
          <p:cNvPicPr preferRelativeResize="0"/>
          <p:nvPr/>
        </p:nvPicPr>
        <p:blipFill rotWithShape="1">
          <a:blip r:embed="rId2">
            <a:alphaModFix/>
          </a:blip>
          <a:srcRect/>
          <a:stretch/>
        </p:blipFill>
        <p:spPr>
          <a:xfrm>
            <a:off x="0" y="0"/>
            <a:ext cx="16256002" cy="9144001"/>
          </a:xfrm>
          <a:prstGeom prst="rect">
            <a:avLst/>
          </a:prstGeom>
          <a:noFill/>
          <a:ln>
            <a:noFill/>
          </a:ln>
        </p:spPr>
      </p:pic>
      <p:pic>
        <p:nvPicPr>
          <p:cNvPr id="207" name="Google Shape;207;g226daaaad22_0_1351" descr="A close up of a logo&#10;&#10;Description automatically generated"/>
          <p:cNvPicPr preferRelativeResize="0"/>
          <p:nvPr/>
        </p:nvPicPr>
        <p:blipFill rotWithShape="1">
          <a:blip r:embed="rId3">
            <a:alphaModFix/>
          </a:blip>
          <a:srcRect/>
          <a:stretch/>
        </p:blipFill>
        <p:spPr>
          <a:xfrm>
            <a:off x="0" y="0"/>
            <a:ext cx="16256002" cy="9144001"/>
          </a:xfrm>
          <a:prstGeom prst="rect">
            <a:avLst/>
          </a:prstGeom>
          <a:noFill/>
          <a:ln>
            <a:noFill/>
          </a:ln>
        </p:spPr>
      </p:pic>
      <p:sp>
        <p:nvSpPr>
          <p:cNvPr id="208" name="Google Shape;208;g226daaaad22_0_1351"/>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rmAutofit/>
          </a:bodyPr>
          <a:lstStyle>
            <a:lvl1pPr lvl="0" algn="ctr" rtl="0">
              <a:lnSpc>
                <a:spcPct val="90000"/>
              </a:lnSpc>
              <a:spcBef>
                <a:spcPts val="0"/>
              </a:spcBef>
              <a:spcAft>
                <a:spcPts val="0"/>
              </a:spcAft>
              <a:buSzPts val="4400"/>
              <a:buFont typeface="Arial"/>
              <a:buNone/>
              <a:defRPr sz="2800" b="1">
                <a:solidFill>
                  <a:srgbClr val="3F3F3F"/>
                </a:solidFill>
                <a:latin typeface="Open Sans"/>
                <a:ea typeface="Open Sans"/>
                <a:cs typeface="Open Sans"/>
                <a:sym typeface="Open Sans"/>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209" name="Google Shape;209;g226daaaad22_0_1351"/>
          <p:cNvSpPr/>
          <p:nvPr/>
        </p:nvSpPr>
        <p:spPr>
          <a:xfrm>
            <a:off x="16440756" y="259179"/>
            <a:ext cx="640200" cy="640200"/>
          </a:xfrm>
          <a:prstGeom prst="ellipse">
            <a:avLst/>
          </a:prstGeom>
          <a:solidFill>
            <a:srgbClr val="05668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10" name="Google Shape;210;g226daaaad22_0_1351"/>
          <p:cNvSpPr/>
          <p:nvPr/>
        </p:nvSpPr>
        <p:spPr>
          <a:xfrm>
            <a:off x="16440756" y="1121705"/>
            <a:ext cx="640200" cy="640200"/>
          </a:xfrm>
          <a:prstGeom prst="ellipse">
            <a:avLst/>
          </a:prstGeom>
          <a:solidFill>
            <a:srgbClr val="427AA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11" name="Google Shape;211;g226daaaad22_0_1351"/>
          <p:cNvSpPr/>
          <p:nvPr/>
        </p:nvSpPr>
        <p:spPr>
          <a:xfrm>
            <a:off x="16440756" y="1984231"/>
            <a:ext cx="640200" cy="640200"/>
          </a:xfrm>
          <a:prstGeom prst="ellipse">
            <a:avLst/>
          </a:prstGeom>
          <a:solidFill>
            <a:srgbClr val="EBF2F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12" name="Google Shape;212;g226daaaad22_0_1351"/>
          <p:cNvSpPr/>
          <p:nvPr/>
        </p:nvSpPr>
        <p:spPr>
          <a:xfrm>
            <a:off x="16440756" y="2846757"/>
            <a:ext cx="640200" cy="640200"/>
          </a:xfrm>
          <a:prstGeom prst="ellipse">
            <a:avLst/>
          </a:prstGeom>
          <a:solidFill>
            <a:srgbClr val="3A40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13" name="Google Shape;213;g226daaaad22_0_1351"/>
          <p:cNvSpPr/>
          <p:nvPr/>
        </p:nvSpPr>
        <p:spPr>
          <a:xfrm>
            <a:off x="16440756" y="3709283"/>
            <a:ext cx="640200" cy="640200"/>
          </a:xfrm>
          <a:prstGeom prst="ellipse">
            <a:avLst/>
          </a:prstGeom>
          <a:solidFill>
            <a:srgbClr val="F9DE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14" name="Google Shape;214;g226daaaad22_0_1351"/>
          <p:cNvSpPr/>
          <p:nvPr/>
        </p:nvSpPr>
        <p:spPr>
          <a:xfrm>
            <a:off x="16440756" y="4571809"/>
            <a:ext cx="640200" cy="640200"/>
          </a:xfrm>
          <a:prstGeom prst="ellipse">
            <a:avLst/>
          </a:prstGeom>
          <a:solidFill>
            <a:srgbClr val="E9AF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15" name="Google Shape;215;g226daaaad22_0_1351"/>
          <p:cNvSpPr/>
          <p:nvPr/>
        </p:nvSpPr>
        <p:spPr>
          <a:xfrm>
            <a:off x="16440756" y="5434335"/>
            <a:ext cx="640200" cy="640200"/>
          </a:xfrm>
          <a:prstGeom prst="ellipse">
            <a:avLst/>
          </a:prstGeom>
          <a:solidFill>
            <a:srgbClr val="EF64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16" name="Google Shape;216;g226daaaad22_0_1351"/>
          <p:cNvSpPr/>
          <p:nvPr/>
        </p:nvSpPr>
        <p:spPr>
          <a:xfrm>
            <a:off x="16440756" y="6296861"/>
            <a:ext cx="640200" cy="640200"/>
          </a:xfrm>
          <a:prstGeom prst="ellipse">
            <a:avLst/>
          </a:prstGeom>
          <a:solidFill>
            <a:srgbClr val="E4B36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17" name="Google Shape;217;g226daaaad22_0_1351"/>
          <p:cNvSpPr/>
          <p:nvPr/>
        </p:nvSpPr>
        <p:spPr>
          <a:xfrm>
            <a:off x="16440756" y="7159387"/>
            <a:ext cx="640200" cy="640200"/>
          </a:xfrm>
          <a:prstGeom prst="ellipse">
            <a:avLst/>
          </a:prstGeom>
          <a:solidFill>
            <a:srgbClr val="0075C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18" name="Google Shape;218;g226daaaad22_0_1351"/>
          <p:cNvSpPr/>
          <p:nvPr/>
        </p:nvSpPr>
        <p:spPr>
          <a:xfrm>
            <a:off x="16440756" y="8021912"/>
            <a:ext cx="640200" cy="640200"/>
          </a:xfrm>
          <a:prstGeom prst="ellipse">
            <a:avLst/>
          </a:prstGeom>
          <a:solidFill>
            <a:srgbClr val="0FCFE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19" name="Google Shape;219;g226daaaad22_0_1351"/>
          <p:cNvSpPr txBox="1">
            <a:spLocks noGrp="1"/>
          </p:cNvSpPr>
          <p:nvPr>
            <p:ph type="body" idx="1"/>
          </p:nvPr>
        </p:nvSpPr>
        <p:spPr>
          <a:xfrm>
            <a:off x="1902091" y="1808291"/>
            <a:ext cx="12451800" cy="5527500"/>
          </a:xfrm>
          <a:prstGeom prst="rect">
            <a:avLst/>
          </a:prstGeom>
          <a:noFill/>
          <a:ln>
            <a:noFill/>
          </a:ln>
        </p:spPr>
        <p:txBody>
          <a:bodyPr spcFirstLastPara="1" wrap="square" lIns="91425" tIns="0" rIns="91425" bIns="0" anchor="t" anchorCtr="0">
            <a:normAutofit/>
          </a:bodyPr>
          <a:lstStyle>
            <a:lvl1pPr marL="457200" lvl="0" indent="-228600" algn="l" rtl="0">
              <a:lnSpc>
                <a:spcPct val="115000"/>
              </a:lnSpc>
              <a:spcBef>
                <a:spcPts val="1000"/>
              </a:spcBef>
              <a:spcAft>
                <a:spcPts val="0"/>
              </a:spcAft>
              <a:buSzPts val="2800"/>
              <a:buFont typeface="Arial"/>
              <a:buNone/>
              <a:defRPr sz="2200">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Key Takeaways">
  <p:cSld name="Key Takeaways">
    <p:spTree>
      <p:nvGrpSpPr>
        <p:cNvPr id="1" name="Shape 220"/>
        <p:cNvGrpSpPr/>
        <p:nvPr/>
      </p:nvGrpSpPr>
      <p:grpSpPr>
        <a:xfrm>
          <a:off x="0" y="0"/>
          <a:ext cx="0" cy="0"/>
          <a:chOff x="0" y="0"/>
          <a:chExt cx="0" cy="0"/>
        </a:xfrm>
      </p:grpSpPr>
      <p:pic>
        <p:nvPicPr>
          <p:cNvPr id="221" name="Google Shape;221;g226daaaad22_0_1366" descr="A close up of a sign&#10;&#10;Description automatically generated"/>
          <p:cNvPicPr preferRelativeResize="0"/>
          <p:nvPr/>
        </p:nvPicPr>
        <p:blipFill rotWithShape="1">
          <a:blip r:embed="rId2">
            <a:alphaModFix/>
          </a:blip>
          <a:srcRect/>
          <a:stretch/>
        </p:blipFill>
        <p:spPr>
          <a:xfrm>
            <a:off x="0" y="0"/>
            <a:ext cx="16256002" cy="9144001"/>
          </a:xfrm>
          <a:prstGeom prst="rect">
            <a:avLst/>
          </a:prstGeom>
          <a:noFill/>
          <a:ln>
            <a:noFill/>
          </a:ln>
        </p:spPr>
      </p:pic>
      <p:pic>
        <p:nvPicPr>
          <p:cNvPr id="222" name="Google Shape;222;g226daaaad22_0_1366" descr="A close up of a logo&#10;&#10;Description automatically generated"/>
          <p:cNvPicPr preferRelativeResize="0"/>
          <p:nvPr/>
        </p:nvPicPr>
        <p:blipFill rotWithShape="1">
          <a:blip r:embed="rId3">
            <a:alphaModFix/>
          </a:blip>
          <a:srcRect/>
          <a:stretch/>
        </p:blipFill>
        <p:spPr>
          <a:xfrm>
            <a:off x="0" y="0"/>
            <a:ext cx="16256002" cy="9144001"/>
          </a:xfrm>
          <a:prstGeom prst="rect">
            <a:avLst/>
          </a:prstGeom>
          <a:noFill/>
          <a:ln>
            <a:noFill/>
          </a:ln>
        </p:spPr>
      </p:pic>
      <p:pic>
        <p:nvPicPr>
          <p:cNvPr id="223" name="Google Shape;223;g226daaaad22_0_1366"/>
          <p:cNvPicPr preferRelativeResize="0"/>
          <p:nvPr/>
        </p:nvPicPr>
        <p:blipFill rotWithShape="1">
          <a:blip r:embed="rId4">
            <a:alphaModFix/>
          </a:blip>
          <a:srcRect/>
          <a:stretch/>
        </p:blipFill>
        <p:spPr>
          <a:xfrm>
            <a:off x="3302000" y="1186581"/>
            <a:ext cx="3975101" cy="365760"/>
          </a:xfrm>
          <a:prstGeom prst="rect">
            <a:avLst/>
          </a:prstGeom>
          <a:noFill/>
          <a:ln>
            <a:noFill/>
          </a:ln>
        </p:spPr>
      </p:pic>
      <p:sp>
        <p:nvSpPr>
          <p:cNvPr id="224" name="Google Shape;224;g226daaaad22_0_1366"/>
          <p:cNvSpPr/>
          <p:nvPr/>
        </p:nvSpPr>
        <p:spPr>
          <a:xfrm>
            <a:off x="2747395" y="769174"/>
            <a:ext cx="4819800" cy="523200"/>
          </a:xfrm>
          <a:prstGeom prst="rect">
            <a:avLst/>
          </a:prstGeom>
          <a:noFill/>
          <a:ln>
            <a:noFill/>
          </a:ln>
        </p:spPr>
        <p:txBody>
          <a:bodyPr spcFirstLastPara="1" wrap="square" lIns="91425" tIns="45700" rIns="91425" bIns="45700" anchor="t" anchorCtr="0">
            <a:noAutofit/>
          </a:bodyPr>
          <a:lstStyle/>
          <a:p>
            <a:pPr marL="228600" marR="0" lvl="0" indent="0" algn="ctr" rtl="0">
              <a:lnSpc>
                <a:spcPct val="100000"/>
              </a:lnSpc>
              <a:spcBef>
                <a:spcPts val="0"/>
              </a:spcBef>
              <a:spcAft>
                <a:spcPts val="0"/>
              </a:spcAft>
              <a:buClr>
                <a:srgbClr val="3F3F3F"/>
              </a:buClr>
              <a:buSzPts val="2200"/>
              <a:buFont typeface="Arial"/>
              <a:buNone/>
            </a:pPr>
            <a:r>
              <a:rPr lang="en-US" sz="2800" b="1" i="0" u="none" strike="noStrike" cap="none">
                <a:solidFill>
                  <a:srgbClr val="3F3F3F"/>
                </a:solidFill>
                <a:latin typeface="Open Sans"/>
                <a:ea typeface="Open Sans"/>
                <a:cs typeface="Open Sans"/>
                <a:sym typeface="Open Sans"/>
              </a:rPr>
              <a:t>Key Takeaways</a:t>
            </a:r>
            <a:endParaRPr sz="1400" b="0" i="0" u="none" strike="noStrike" cap="none">
              <a:solidFill>
                <a:srgbClr val="000000"/>
              </a:solidFill>
              <a:latin typeface="Arial"/>
              <a:ea typeface="Arial"/>
              <a:cs typeface="Arial"/>
              <a:sym typeface="Arial"/>
            </a:endParaRPr>
          </a:p>
        </p:txBody>
      </p:sp>
      <p:sp>
        <p:nvSpPr>
          <p:cNvPr id="225" name="Google Shape;225;g226daaaad22_0_1366"/>
          <p:cNvSpPr txBox="1">
            <a:spLocks noGrp="1"/>
          </p:cNvSpPr>
          <p:nvPr>
            <p:ph type="body" idx="1"/>
          </p:nvPr>
        </p:nvSpPr>
        <p:spPr>
          <a:xfrm>
            <a:off x="1306861" y="2180141"/>
            <a:ext cx="8099400" cy="586200"/>
          </a:xfrm>
          <a:prstGeom prst="rect">
            <a:avLst/>
          </a:prstGeom>
          <a:noFill/>
          <a:ln>
            <a:noFill/>
          </a:ln>
        </p:spPr>
        <p:txBody>
          <a:bodyPr spcFirstLastPara="1" wrap="square" lIns="91425" tIns="0" rIns="91425" bIns="0" anchor="t" anchorCtr="0">
            <a:normAutofit/>
          </a:bodyPr>
          <a:lstStyle>
            <a:lvl1pPr marL="457200" lvl="0" indent="-228600" algn="l" rtl="0">
              <a:lnSpc>
                <a:spcPct val="90000"/>
              </a:lnSpc>
              <a:spcBef>
                <a:spcPts val="1000"/>
              </a:spcBef>
              <a:spcAft>
                <a:spcPts val="0"/>
              </a:spcAft>
              <a:buSzPts val="2800"/>
              <a:buFont typeface="Arial"/>
              <a:buNone/>
              <a:defRPr sz="2200">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226" name="Google Shape;226;g226daaaad22_0_1366"/>
          <p:cNvSpPr txBox="1">
            <a:spLocks noGrp="1"/>
          </p:cNvSpPr>
          <p:nvPr>
            <p:ph type="body" idx="2"/>
          </p:nvPr>
        </p:nvSpPr>
        <p:spPr>
          <a:xfrm>
            <a:off x="1306861" y="3372838"/>
            <a:ext cx="8099400" cy="586200"/>
          </a:xfrm>
          <a:prstGeom prst="rect">
            <a:avLst/>
          </a:prstGeom>
          <a:noFill/>
          <a:ln>
            <a:noFill/>
          </a:ln>
        </p:spPr>
        <p:txBody>
          <a:bodyPr spcFirstLastPara="1" wrap="square" lIns="91425" tIns="0" rIns="91425" bIns="0" anchor="t" anchorCtr="0">
            <a:normAutofit/>
          </a:bodyPr>
          <a:lstStyle>
            <a:lvl1pPr marL="457200" lvl="0" indent="-228600" algn="l" rtl="0">
              <a:lnSpc>
                <a:spcPct val="90000"/>
              </a:lnSpc>
              <a:spcBef>
                <a:spcPts val="1000"/>
              </a:spcBef>
              <a:spcAft>
                <a:spcPts val="0"/>
              </a:spcAft>
              <a:buSzPts val="2800"/>
              <a:buFont typeface="Arial"/>
              <a:buNone/>
              <a:defRPr sz="2200">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227" name="Google Shape;227;g226daaaad22_0_1366"/>
          <p:cNvSpPr txBox="1">
            <a:spLocks noGrp="1"/>
          </p:cNvSpPr>
          <p:nvPr>
            <p:ph type="body" idx="3"/>
          </p:nvPr>
        </p:nvSpPr>
        <p:spPr>
          <a:xfrm>
            <a:off x="1306861" y="4565535"/>
            <a:ext cx="8099400" cy="586200"/>
          </a:xfrm>
          <a:prstGeom prst="rect">
            <a:avLst/>
          </a:prstGeom>
          <a:noFill/>
          <a:ln>
            <a:noFill/>
          </a:ln>
        </p:spPr>
        <p:txBody>
          <a:bodyPr spcFirstLastPara="1" wrap="square" lIns="91425" tIns="0" rIns="91425" bIns="0" anchor="t" anchorCtr="0">
            <a:normAutofit/>
          </a:bodyPr>
          <a:lstStyle>
            <a:lvl1pPr marL="457200" lvl="0" indent="-228600" algn="l" rtl="0">
              <a:lnSpc>
                <a:spcPct val="90000"/>
              </a:lnSpc>
              <a:spcBef>
                <a:spcPts val="1000"/>
              </a:spcBef>
              <a:spcAft>
                <a:spcPts val="0"/>
              </a:spcAft>
              <a:buSzPts val="2800"/>
              <a:buFont typeface="Arial"/>
              <a:buNone/>
              <a:defRPr sz="2200">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228" name="Google Shape;228;g226daaaad22_0_1366"/>
          <p:cNvSpPr txBox="1">
            <a:spLocks noGrp="1"/>
          </p:cNvSpPr>
          <p:nvPr>
            <p:ph type="body" idx="4"/>
          </p:nvPr>
        </p:nvSpPr>
        <p:spPr>
          <a:xfrm>
            <a:off x="1306861" y="5758233"/>
            <a:ext cx="8099400" cy="586200"/>
          </a:xfrm>
          <a:prstGeom prst="rect">
            <a:avLst/>
          </a:prstGeom>
          <a:noFill/>
          <a:ln>
            <a:noFill/>
          </a:ln>
        </p:spPr>
        <p:txBody>
          <a:bodyPr spcFirstLastPara="1" wrap="square" lIns="91425" tIns="0" rIns="91425" bIns="0" anchor="t" anchorCtr="0">
            <a:normAutofit/>
          </a:bodyPr>
          <a:lstStyle>
            <a:lvl1pPr marL="457200" lvl="0" indent="-228600" algn="l" rtl="0">
              <a:lnSpc>
                <a:spcPct val="90000"/>
              </a:lnSpc>
              <a:spcBef>
                <a:spcPts val="1000"/>
              </a:spcBef>
              <a:spcAft>
                <a:spcPts val="0"/>
              </a:spcAft>
              <a:buSzPts val="2800"/>
              <a:buFont typeface="Arial"/>
              <a:buNone/>
              <a:defRPr sz="2200">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Guides ">
  <p:cSld name="Content Slide_1">
    <p:spTree>
      <p:nvGrpSpPr>
        <p:cNvPr id="1" name="Shape 229"/>
        <p:cNvGrpSpPr/>
        <p:nvPr/>
      </p:nvGrpSpPr>
      <p:grpSpPr>
        <a:xfrm>
          <a:off x="0" y="0"/>
          <a:ext cx="0" cy="0"/>
          <a:chOff x="0" y="0"/>
          <a:chExt cx="0" cy="0"/>
        </a:xfrm>
      </p:grpSpPr>
      <p:pic>
        <p:nvPicPr>
          <p:cNvPr id="230" name="Google Shape;230;g226daaaad22_0_1375"/>
          <p:cNvPicPr preferRelativeResize="0"/>
          <p:nvPr/>
        </p:nvPicPr>
        <p:blipFill rotWithShape="1">
          <a:blip r:embed="rId2">
            <a:alphaModFix/>
          </a:blip>
          <a:srcRect/>
          <a:stretch/>
        </p:blipFill>
        <p:spPr>
          <a:xfrm>
            <a:off x="0" y="0"/>
            <a:ext cx="16256002" cy="9144001"/>
          </a:xfrm>
          <a:prstGeom prst="rect">
            <a:avLst/>
          </a:prstGeom>
          <a:noFill/>
          <a:ln>
            <a:noFill/>
          </a:ln>
        </p:spPr>
      </p:pic>
      <p:pic>
        <p:nvPicPr>
          <p:cNvPr id="231" name="Google Shape;231;g226daaaad22_0_1375" descr="A close up of a logo&#10;&#10;Description automatically generated"/>
          <p:cNvPicPr preferRelativeResize="0"/>
          <p:nvPr/>
        </p:nvPicPr>
        <p:blipFill rotWithShape="1">
          <a:blip r:embed="rId3">
            <a:alphaModFix/>
          </a:blip>
          <a:srcRect/>
          <a:stretch/>
        </p:blipFill>
        <p:spPr>
          <a:xfrm>
            <a:off x="0" y="0"/>
            <a:ext cx="16256002" cy="9144001"/>
          </a:xfrm>
          <a:prstGeom prst="rect">
            <a:avLst/>
          </a:prstGeom>
          <a:noFill/>
          <a:ln>
            <a:noFill/>
          </a:ln>
        </p:spPr>
      </p:pic>
      <p:sp>
        <p:nvSpPr>
          <p:cNvPr id="232" name="Google Shape;232;g226daaaad22_0_1375"/>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Autofit/>
          </a:bodyPr>
          <a:lstStyle>
            <a:lvl1pPr lvl="0" algn="ctr" rtl="0">
              <a:lnSpc>
                <a:spcPct val="90000"/>
              </a:lnSpc>
              <a:spcBef>
                <a:spcPts val="0"/>
              </a:spcBef>
              <a:spcAft>
                <a:spcPts val="0"/>
              </a:spcAft>
              <a:buSzPts val="4400"/>
              <a:buFont typeface="Arial"/>
              <a:buNone/>
              <a:defRPr sz="2800" b="1">
                <a:solidFill>
                  <a:srgbClr val="3F3F3F"/>
                </a:solidFill>
                <a:latin typeface="Open Sans"/>
                <a:ea typeface="Open Sans"/>
                <a:cs typeface="Open Sans"/>
                <a:sym typeface="Open Sans"/>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233" name="Google Shape;233;g226daaaad22_0_1375"/>
          <p:cNvSpPr/>
          <p:nvPr/>
        </p:nvSpPr>
        <p:spPr>
          <a:xfrm>
            <a:off x="16375347" y="785880"/>
            <a:ext cx="617100" cy="617100"/>
          </a:xfrm>
          <a:prstGeom prst="ellipse">
            <a:avLst/>
          </a:prstGeom>
          <a:solidFill>
            <a:srgbClr val="0284E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34" name="Google Shape;234;g226daaaad22_0_1375"/>
          <p:cNvSpPr/>
          <p:nvPr/>
        </p:nvSpPr>
        <p:spPr>
          <a:xfrm>
            <a:off x="16375347" y="2367024"/>
            <a:ext cx="617100" cy="617100"/>
          </a:xfrm>
          <a:prstGeom prst="ellipse">
            <a:avLst/>
          </a:prstGeom>
          <a:solidFill>
            <a:srgbClr val="44AAF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35" name="Google Shape;235;g226daaaad22_0_1375"/>
          <p:cNvSpPr/>
          <p:nvPr/>
        </p:nvSpPr>
        <p:spPr>
          <a:xfrm>
            <a:off x="16375347" y="1576452"/>
            <a:ext cx="617100" cy="617100"/>
          </a:xfrm>
          <a:prstGeom prst="ellipse">
            <a:avLst/>
          </a:prstGeom>
          <a:solidFill>
            <a:srgbClr val="37858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highlight>
                <a:srgbClr val="FFFF00"/>
              </a:highlight>
              <a:latin typeface="Arial"/>
              <a:ea typeface="Arial"/>
              <a:cs typeface="Arial"/>
              <a:sym typeface="Arial"/>
            </a:endParaRPr>
          </a:p>
        </p:txBody>
      </p:sp>
      <p:sp>
        <p:nvSpPr>
          <p:cNvPr id="236" name="Google Shape;236;g226daaaad22_0_1375"/>
          <p:cNvSpPr/>
          <p:nvPr/>
        </p:nvSpPr>
        <p:spPr>
          <a:xfrm>
            <a:off x="16375347" y="5529312"/>
            <a:ext cx="617100" cy="617100"/>
          </a:xfrm>
          <a:prstGeom prst="ellipse">
            <a:avLst/>
          </a:prstGeom>
          <a:solidFill>
            <a:srgbClr val="EFC88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highlight>
                <a:srgbClr val="FFFF00"/>
              </a:highlight>
              <a:latin typeface="Arial"/>
              <a:ea typeface="Arial"/>
              <a:cs typeface="Arial"/>
              <a:sym typeface="Arial"/>
            </a:endParaRPr>
          </a:p>
        </p:txBody>
      </p:sp>
      <p:sp>
        <p:nvSpPr>
          <p:cNvPr id="237" name="Google Shape;237;g226daaaad22_0_1375"/>
          <p:cNvSpPr/>
          <p:nvPr/>
        </p:nvSpPr>
        <p:spPr>
          <a:xfrm>
            <a:off x="16375347" y="4738740"/>
            <a:ext cx="617100" cy="617100"/>
          </a:xfrm>
          <a:prstGeom prst="ellipse">
            <a:avLst/>
          </a:prstGeom>
          <a:solidFill>
            <a:srgbClr val="C7D3D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38" name="Google Shape;238;g226daaaad22_0_1375"/>
          <p:cNvSpPr/>
          <p:nvPr/>
        </p:nvSpPr>
        <p:spPr>
          <a:xfrm>
            <a:off x="16375347" y="6319884"/>
            <a:ext cx="617100" cy="617100"/>
          </a:xfrm>
          <a:prstGeom prst="ellipse">
            <a:avLst/>
          </a:prstGeom>
          <a:solidFill>
            <a:srgbClr val="CF5C3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39" name="Google Shape;239;g226daaaad22_0_1375"/>
          <p:cNvSpPr/>
          <p:nvPr/>
        </p:nvSpPr>
        <p:spPr>
          <a:xfrm>
            <a:off x="16375347" y="3157596"/>
            <a:ext cx="617100" cy="617100"/>
          </a:xfrm>
          <a:prstGeom prst="ellipse">
            <a:avLst/>
          </a:prstGeom>
          <a:solidFill>
            <a:srgbClr val="162E5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40" name="Google Shape;240;g226daaaad22_0_1375"/>
          <p:cNvSpPr/>
          <p:nvPr/>
        </p:nvSpPr>
        <p:spPr>
          <a:xfrm>
            <a:off x="16375347" y="3948168"/>
            <a:ext cx="617100" cy="617100"/>
          </a:xfrm>
          <a:prstGeom prst="ellipse">
            <a:avLst/>
          </a:prstGeom>
          <a:solidFill>
            <a:srgbClr val="FF896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41" name="Google Shape;241;g226daaaad22_0_1375"/>
          <p:cNvSpPr/>
          <p:nvPr/>
        </p:nvSpPr>
        <p:spPr>
          <a:xfrm>
            <a:off x="16375347" y="7110456"/>
            <a:ext cx="617100" cy="617100"/>
          </a:xfrm>
          <a:prstGeom prst="ellipse">
            <a:avLst/>
          </a:prstGeom>
          <a:solidFill>
            <a:srgbClr val="83978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42" name="Google Shape;242;g226daaaad22_0_1375"/>
          <p:cNvSpPr/>
          <p:nvPr/>
        </p:nvSpPr>
        <p:spPr>
          <a:xfrm>
            <a:off x="16375347" y="7901030"/>
            <a:ext cx="617100" cy="617100"/>
          </a:xfrm>
          <a:prstGeom prst="ellipse">
            <a:avLst/>
          </a:prstGeom>
          <a:solidFill>
            <a:srgbClr val="009FB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cSld>
  <p:clrMapOvr>
    <a:masterClrMapping/>
  </p:clrMapOvr>
  <p:extLst>
    <p:ext uri="{DCECCB84-F9BA-43D5-87BE-67443E8EF086}">
      <p15:sldGuideLst xmlns:p15="http://schemas.microsoft.com/office/powerpoint/2012/main">
        <p15:guide id="1" pos="576">
          <p15:clr>
            <a:srgbClr val="FA7B17"/>
          </p15:clr>
        </p15:guide>
        <p15:guide id="2" pos="9792">
          <p15:clr>
            <a:srgbClr val="FA7B17"/>
          </p15:clr>
        </p15:guide>
        <p15:guide id="3" orient="horz" pos="5184">
          <p15:clr>
            <a:srgbClr val="FA7B17"/>
          </p15:clr>
        </p15:guide>
        <p15:guide id="4" orient="horz" pos="578">
          <p15:clr>
            <a:srgbClr val="FA7B17"/>
          </p15:clr>
        </p15:guide>
        <p15:guide id="5" pos="864">
          <p15:clr>
            <a:srgbClr val="FA7B17"/>
          </p15:clr>
        </p15:guide>
        <p15:guide id="6" pos="9504">
          <p15:clr>
            <a:srgbClr val="FA7B17"/>
          </p15:clr>
        </p15:guide>
        <p15:guide id="7" orient="horz" pos="864">
          <p15:clr>
            <a:srgbClr val="FA7B17"/>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Assisted Practice">
  <p:cSld name="Assisted Practice">
    <p:spTree>
      <p:nvGrpSpPr>
        <p:cNvPr id="1" name="Shape 243"/>
        <p:cNvGrpSpPr/>
        <p:nvPr/>
      </p:nvGrpSpPr>
      <p:grpSpPr>
        <a:xfrm>
          <a:off x="0" y="0"/>
          <a:ext cx="0" cy="0"/>
          <a:chOff x="0" y="0"/>
          <a:chExt cx="0" cy="0"/>
        </a:xfrm>
      </p:grpSpPr>
      <p:pic>
        <p:nvPicPr>
          <p:cNvPr id="244" name="Google Shape;244;g226daaaad22_0_1389" descr="A screenshot of a computer&#10;&#10;Description automatically generated"/>
          <p:cNvPicPr preferRelativeResize="0"/>
          <p:nvPr/>
        </p:nvPicPr>
        <p:blipFill rotWithShape="1">
          <a:blip r:embed="rId2">
            <a:alphaModFix/>
          </a:blip>
          <a:srcRect/>
          <a:stretch/>
        </p:blipFill>
        <p:spPr>
          <a:xfrm>
            <a:off x="0" y="0"/>
            <a:ext cx="16256002" cy="9144001"/>
          </a:xfrm>
          <a:prstGeom prst="rect">
            <a:avLst/>
          </a:prstGeom>
          <a:noFill/>
          <a:ln>
            <a:noFill/>
          </a:ln>
        </p:spPr>
      </p:pic>
      <p:pic>
        <p:nvPicPr>
          <p:cNvPr id="245" name="Google Shape;245;g226daaaad22_0_1389" descr="A close up of a logo&#10;&#10;Description automatically generated"/>
          <p:cNvPicPr preferRelativeResize="0"/>
          <p:nvPr/>
        </p:nvPicPr>
        <p:blipFill rotWithShape="1">
          <a:blip r:embed="rId3">
            <a:alphaModFix/>
          </a:blip>
          <a:srcRect/>
          <a:stretch/>
        </p:blipFill>
        <p:spPr>
          <a:xfrm>
            <a:off x="0" y="0"/>
            <a:ext cx="16256002" cy="9144001"/>
          </a:xfrm>
          <a:prstGeom prst="rect">
            <a:avLst/>
          </a:prstGeom>
          <a:noFill/>
          <a:ln>
            <a:noFill/>
          </a:ln>
        </p:spPr>
      </p:pic>
      <p:pic>
        <p:nvPicPr>
          <p:cNvPr id="246" name="Google Shape;246;g226daaaad22_0_1389" descr="A close up of a logo&#10;&#10;Description automatically generated"/>
          <p:cNvPicPr preferRelativeResize="0"/>
          <p:nvPr/>
        </p:nvPicPr>
        <p:blipFill rotWithShape="1">
          <a:blip r:embed="rId4">
            <a:alphaModFix/>
          </a:blip>
          <a:srcRect/>
          <a:stretch/>
        </p:blipFill>
        <p:spPr>
          <a:xfrm>
            <a:off x="0" y="0"/>
            <a:ext cx="16256002" cy="9144001"/>
          </a:xfrm>
          <a:prstGeom prst="rect">
            <a:avLst/>
          </a:prstGeom>
          <a:noFill/>
          <a:ln>
            <a:noFill/>
          </a:ln>
        </p:spPr>
      </p:pic>
      <p:sp>
        <p:nvSpPr>
          <p:cNvPr id="247" name="Google Shape;247;g226daaaad22_0_1389"/>
          <p:cNvSpPr txBox="1">
            <a:spLocks noGrp="1"/>
          </p:cNvSpPr>
          <p:nvPr>
            <p:ph type="title"/>
          </p:nvPr>
        </p:nvSpPr>
        <p:spPr>
          <a:xfrm>
            <a:off x="812800" y="436395"/>
            <a:ext cx="10666200" cy="665100"/>
          </a:xfrm>
          <a:prstGeom prst="rect">
            <a:avLst/>
          </a:prstGeom>
          <a:noFill/>
          <a:ln>
            <a:noFill/>
          </a:ln>
        </p:spPr>
        <p:txBody>
          <a:bodyPr spcFirstLastPara="1" wrap="square" lIns="91425" tIns="45700" rIns="91425" bIns="45700" anchor="ctr" anchorCtr="0">
            <a:noAutofit/>
          </a:bodyPr>
          <a:lstStyle>
            <a:lvl1pPr lvl="0" algn="l" rtl="0">
              <a:lnSpc>
                <a:spcPct val="90000"/>
              </a:lnSpc>
              <a:spcBef>
                <a:spcPts val="0"/>
              </a:spcBef>
              <a:spcAft>
                <a:spcPts val="0"/>
              </a:spcAft>
              <a:buSzPts val="4400"/>
              <a:buFont typeface="Arial"/>
              <a:buNone/>
              <a:defRPr sz="2800" b="1">
                <a:solidFill>
                  <a:schemeClr val="lt1"/>
                </a:solidFill>
                <a:latin typeface="Open Sans"/>
                <a:ea typeface="Open Sans"/>
                <a:cs typeface="Open Sans"/>
                <a:sym typeface="Open Sans"/>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248" name="Google Shape;248;g226daaaad22_0_1389"/>
          <p:cNvSpPr txBox="1">
            <a:spLocks noGrp="1"/>
          </p:cNvSpPr>
          <p:nvPr>
            <p:ph type="body" idx="1"/>
          </p:nvPr>
        </p:nvSpPr>
        <p:spPr>
          <a:xfrm>
            <a:off x="1902091" y="2363465"/>
            <a:ext cx="12451800" cy="5527500"/>
          </a:xfrm>
          <a:prstGeom prst="rect">
            <a:avLst/>
          </a:prstGeom>
          <a:noFill/>
          <a:ln>
            <a:noFill/>
          </a:ln>
        </p:spPr>
        <p:txBody>
          <a:bodyPr spcFirstLastPara="1" wrap="square" lIns="91425" tIns="0" rIns="91425" bIns="0" anchor="t" anchorCtr="0">
            <a:normAutofit/>
          </a:bodyPr>
          <a:lstStyle>
            <a:lvl1pPr marL="457200" lvl="0" indent="-406400" algn="l" rtl="0">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Learning Objectives">
  <p:cSld name="Learning Objectives">
    <p:spTree>
      <p:nvGrpSpPr>
        <p:cNvPr id="1" name="Shape 25"/>
        <p:cNvGrpSpPr/>
        <p:nvPr/>
      </p:nvGrpSpPr>
      <p:grpSpPr>
        <a:xfrm>
          <a:off x="0" y="0"/>
          <a:ext cx="0" cy="0"/>
          <a:chOff x="0" y="0"/>
          <a:chExt cx="0" cy="0"/>
        </a:xfrm>
      </p:grpSpPr>
      <p:pic>
        <p:nvPicPr>
          <p:cNvPr id="26" name="Google Shape;26;g23721c0edeb_0_102" descr="A close up of a sign&#10;&#10;Description automatically generated"/>
          <p:cNvPicPr preferRelativeResize="0"/>
          <p:nvPr/>
        </p:nvPicPr>
        <p:blipFill rotWithShape="1">
          <a:blip r:embed="rId2">
            <a:alphaModFix/>
          </a:blip>
          <a:srcRect/>
          <a:stretch/>
        </p:blipFill>
        <p:spPr>
          <a:xfrm>
            <a:off x="0" y="0"/>
            <a:ext cx="16256002" cy="9144001"/>
          </a:xfrm>
          <a:prstGeom prst="rect">
            <a:avLst/>
          </a:prstGeom>
          <a:noFill/>
          <a:ln>
            <a:noFill/>
          </a:ln>
        </p:spPr>
      </p:pic>
      <p:pic>
        <p:nvPicPr>
          <p:cNvPr id="27" name="Google Shape;27;g23721c0edeb_0_102" descr="A close up of a logo&#10;&#10;Description automatically generated"/>
          <p:cNvPicPr preferRelativeResize="0"/>
          <p:nvPr/>
        </p:nvPicPr>
        <p:blipFill rotWithShape="1">
          <a:blip r:embed="rId3">
            <a:alphaModFix/>
          </a:blip>
          <a:srcRect/>
          <a:stretch/>
        </p:blipFill>
        <p:spPr>
          <a:xfrm>
            <a:off x="-3657600" y="0"/>
            <a:ext cx="16256002" cy="9144001"/>
          </a:xfrm>
          <a:prstGeom prst="rect">
            <a:avLst/>
          </a:prstGeom>
          <a:noFill/>
          <a:ln>
            <a:noFill/>
          </a:ln>
        </p:spPr>
      </p:pic>
      <p:sp>
        <p:nvSpPr>
          <p:cNvPr id="28" name="Google Shape;28;g23721c0edeb_0_102"/>
          <p:cNvSpPr/>
          <p:nvPr/>
        </p:nvSpPr>
        <p:spPr>
          <a:xfrm>
            <a:off x="2747395" y="769174"/>
            <a:ext cx="4819800" cy="523200"/>
          </a:xfrm>
          <a:prstGeom prst="rect">
            <a:avLst/>
          </a:prstGeom>
          <a:noFill/>
          <a:ln>
            <a:noFill/>
          </a:ln>
        </p:spPr>
        <p:txBody>
          <a:bodyPr spcFirstLastPara="1" wrap="square" lIns="91425" tIns="45700" rIns="91425" bIns="45700" anchor="t" anchorCtr="0">
            <a:noAutofit/>
          </a:bodyPr>
          <a:lstStyle/>
          <a:p>
            <a:pPr marL="457200" marR="0" lvl="0" indent="-228600" algn="ctr" rtl="0">
              <a:lnSpc>
                <a:spcPct val="100000"/>
              </a:lnSpc>
              <a:spcBef>
                <a:spcPts val="0"/>
              </a:spcBef>
              <a:spcAft>
                <a:spcPts val="0"/>
              </a:spcAft>
              <a:buClr>
                <a:srgbClr val="3F3F3F"/>
              </a:buClr>
              <a:buSzPts val="2200"/>
              <a:buFont typeface="Arial"/>
              <a:buNone/>
            </a:pPr>
            <a:r>
              <a:rPr lang="en-US" sz="2800" b="1" i="0" u="none" strike="noStrike" cap="none">
                <a:solidFill>
                  <a:srgbClr val="3F3F3F"/>
                </a:solidFill>
                <a:latin typeface="Open Sans"/>
                <a:ea typeface="Open Sans"/>
                <a:cs typeface="Open Sans"/>
                <a:sym typeface="Open Sans"/>
              </a:rPr>
              <a:t>Learning Objectives</a:t>
            </a:r>
            <a:endParaRPr sz="1400" b="0" i="0" u="none" strike="noStrike" cap="none">
              <a:solidFill>
                <a:srgbClr val="000000"/>
              </a:solidFill>
              <a:latin typeface="Arial"/>
              <a:ea typeface="Arial"/>
              <a:cs typeface="Arial"/>
              <a:sym typeface="Arial"/>
            </a:endParaRPr>
          </a:p>
        </p:txBody>
      </p:sp>
      <p:pic>
        <p:nvPicPr>
          <p:cNvPr id="29" name="Google Shape;29;g23721c0edeb_0_102"/>
          <p:cNvPicPr preferRelativeResize="0"/>
          <p:nvPr/>
        </p:nvPicPr>
        <p:blipFill rotWithShape="1">
          <a:blip r:embed="rId4">
            <a:alphaModFix/>
          </a:blip>
          <a:srcRect/>
          <a:stretch/>
        </p:blipFill>
        <p:spPr>
          <a:xfrm>
            <a:off x="2870200" y="1186581"/>
            <a:ext cx="4819923" cy="365760"/>
          </a:xfrm>
          <a:prstGeom prst="rect">
            <a:avLst/>
          </a:prstGeom>
          <a:noFill/>
          <a:ln>
            <a:noFill/>
          </a:ln>
        </p:spPr>
      </p:pic>
      <p:sp>
        <p:nvSpPr>
          <p:cNvPr id="30" name="Google Shape;30;g23721c0edeb_0_102"/>
          <p:cNvSpPr txBox="1">
            <a:spLocks noGrp="1"/>
          </p:cNvSpPr>
          <p:nvPr>
            <p:ph type="body" idx="1"/>
          </p:nvPr>
        </p:nvSpPr>
        <p:spPr>
          <a:xfrm>
            <a:off x="1332874" y="3087441"/>
            <a:ext cx="8229600" cy="548700"/>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Font typeface="Arial"/>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31" name="Google Shape;31;g23721c0edeb_0_102"/>
          <p:cNvSpPr txBox="1">
            <a:spLocks noGrp="1"/>
          </p:cNvSpPr>
          <p:nvPr>
            <p:ph type="body" idx="2"/>
          </p:nvPr>
        </p:nvSpPr>
        <p:spPr>
          <a:xfrm>
            <a:off x="1332874" y="4260784"/>
            <a:ext cx="8229600" cy="548700"/>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Font typeface="Arial"/>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32" name="Google Shape;32;g23721c0edeb_0_102"/>
          <p:cNvSpPr txBox="1">
            <a:spLocks noGrp="1"/>
          </p:cNvSpPr>
          <p:nvPr>
            <p:ph type="body" idx="3"/>
          </p:nvPr>
        </p:nvSpPr>
        <p:spPr>
          <a:xfrm>
            <a:off x="1332874" y="5434127"/>
            <a:ext cx="8229600" cy="548700"/>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Font typeface="Arial"/>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33" name="Google Shape;33;g23721c0edeb_0_102"/>
          <p:cNvSpPr txBox="1">
            <a:spLocks noGrp="1"/>
          </p:cNvSpPr>
          <p:nvPr>
            <p:ph type="body" idx="4"/>
          </p:nvPr>
        </p:nvSpPr>
        <p:spPr>
          <a:xfrm>
            <a:off x="1332874" y="6595283"/>
            <a:ext cx="8229600" cy="548700"/>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Font typeface="Arial"/>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34" name="Google Shape;34;g23721c0edeb_0_102"/>
          <p:cNvSpPr/>
          <p:nvPr/>
        </p:nvSpPr>
        <p:spPr>
          <a:xfrm>
            <a:off x="718944" y="2187719"/>
            <a:ext cx="7887900" cy="553200"/>
          </a:xfrm>
          <a:prstGeom prst="rect">
            <a:avLst/>
          </a:prstGeom>
          <a:noFill/>
          <a:ln>
            <a:noFill/>
          </a:ln>
        </p:spPr>
        <p:txBody>
          <a:bodyPr spcFirstLastPara="1" wrap="square" lIns="91425" tIns="0" rIns="91425" bIns="0" anchor="t" anchorCtr="0">
            <a:noAutofit/>
          </a:bodyPr>
          <a:lstStyle/>
          <a:p>
            <a:pPr marL="342900" marR="0" lvl="0" indent="-342900" algn="l" rtl="0">
              <a:lnSpc>
                <a:spcPct val="90000"/>
              </a:lnSpc>
              <a:spcBef>
                <a:spcPts val="1000"/>
              </a:spcBef>
              <a:spcAft>
                <a:spcPts val="0"/>
              </a:spcAft>
              <a:buClr>
                <a:schemeClr val="dk1"/>
              </a:buClr>
              <a:buSzPts val="2800"/>
              <a:buFont typeface="Arial"/>
              <a:buNone/>
            </a:pPr>
            <a:r>
              <a:rPr lang="en-US" sz="2200" b="0" i="0" u="none" strike="noStrike" cap="none">
                <a:solidFill>
                  <a:srgbClr val="3F3F3F"/>
                </a:solidFill>
                <a:latin typeface="Open Sans"/>
                <a:ea typeface="Open Sans"/>
                <a:cs typeface="Open Sans"/>
                <a:sym typeface="Open Sans"/>
              </a:rPr>
              <a:t>By the end of this lesson, you will be able to:</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A day in the life">
  <p:cSld name="A day in the life">
    <p:spTree>
      <p:nvGrpSpPr>
        <p:cNvPr id="1" name="Shape 35"/>
        <p:cNvGrpSpPr/>
        <p:nvPr/>
      </p:nvGrpSpPr>
      <p:grpSpPr>
        <a:xfrm>
          <a:off x="0" y="0"/>
          <a:ext cx="0" cy="0"/>
          <a:chOff x="0" y="0"/>
          <a:chExt cx="0" cy="0"/>
        </a:xfrm>
      </p:grpSpPr>
      <p:pic>
        <p:nvPicPr>
          <p:cNvPr id="36" name="Google Shape;36;g23721c0edeb_0_112"/>
          <p:cNvPicPr preferRelativeResize="0"/>
          <p:nvPr/>
        </p:nvPicPr>
        <p:blipFill rotWithShape="1">
          <a:blip r:embed="rId2">
            <a:alphaModFix/>
          </a:blip>
          <a:srcRect/>
          <a:stretch/>
        </p:blipFill>
        <p:spPr>
          <a:xfrm>
            <a:off x="0" y="0"/>
            <a:ext cx="16256002" cy="9144001"/>
          </a:xfrm>
          <a:prstGeom prst="rect">
            <a:avLst/>
          </a:prstGeom>
          <a:noFill/>
          <a:ln>
            <a:noFill/>
          </a:ln>
        </p:spPr>
      </p:pic>
      <p:pic>
        <p:nvPicPr>
          <p:cNvPr id="37" name="Google Shape;37;g23721c0edeb_0_112" descr="A close up of text on a white background&#10;&#10;Description automatically generated"/>
          <p:cNvPicPr preferRelativeResize="0"/>
          <p:nvPr/>
        </p:nvPicPr>
        <p:blipFill rotWithShape="1">
          <a:blip r:embed="rId3">
            <a:alphaModFix/>
          </a:blip>
          <a:srcRect l="3566"/>
          <a:stretch/>
        </p:blipFill>
        <p:spPr>
          <a:xfrm>
            <a:off x="580570" y="0"/>
            <a:ext cx="15675427" cy="9144001"/>
          </a:xfrm>
          <a:prstGeom prst="rect">
            <a:avLst/>
          </a:prstGeom>
          <a:noFill/>
          <a:ln>
            <a:noFill/>
          </a:ln>
        </p:spPr>
      </p:pic>
      <p:pic>
        <p:nvPicPr>
          <p:cNvPr id="38" name="Google Shape;38;g23721c0edeb_0_112" descr="A close up of a logo&#10;&#10;Description automatically generated"/>
          <p:cNvPicPr preferRelativeResize="0"/>
          <p:nvPr/>
        </p:nvPicPr>
        <p:blipFill rotWithShape="1">
          <a:blip r:embed="rId4">
            <a:alphaModFix/>
          </a:blip>
          <a:srcRect/>
          <a:stretch/>
        </p:blipFill>
        <p:spPr>
          <a:xfrm>
            <a:off x="0" y="0"/>
            <a:ext cx="16256002" cy="9144001"/>
          </a:xfrm>
          <a:prstGeom prst="rect">
            <a:avLst/>
          </a:prstGeom>
          <a:noFill/>
          <a:ln>
            <a:noFill/>
          </a:ln>
        </p:spPr>
      </p:pic>
      <p:sp>
        <p:nvSpPr>
          <p:cNvPr id="39" name="Google Shape;39;g23721c0edeb_0_112"/>
          <p:cNvSpPr txBox="1">
            <a:spLocks noGrp="1"/>
          </p:cNvSpPr>
          <p:nvPr>
            <p:ph type="body" idx="1"/>
          </p:nvPr>
        </p:nvSpPr>
        <p:spPr>
          <a:xfrm>
            <a:off x="1453243" y="1808291"/>
            <a:ext cx="9405300" cy="5527500"/>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40" name="Google Shape;40;g23721c0edeb_0_112"/>
          <p:cNvSpPr/>
          <p:nvPr/>
        </p:nvSpPr>
        <p:spPr>
          <a:xfrm>
            <a:off x="2089150" y="340753"/>
            <a:ext cx="12077700" cy="430800"/>
          </a:xfrm>
          <a:prstGeom prst="rect">
            <a:avLst/>
          </a:prstGeom>
          <a:noFill/>
          <a:ln>
            <a:noFill/>
          </a:ln>
        </p:spPr>
        <p:txBody>
          <a:bodyPr spcFirstLastPara="1" wrap="square" lIns="91425" tIns="0" rIns="91425" bIns="0" anchor="t" anchorCtr="0">
            <a:noAutofit/>
          </a:bodyPr>
          <a:lstStyle/>
          <a:p>
            <a:pPr marL="0" marR="0" lvl="0" indent="0" algn="ctr" rtl="0">
              <a:lnSpc>
                <a:spcPct val="100000"/>
              </a:lnSpc>
              <a:spcBef>
                <a:spcPts val="0"/>
              </a:spcBef>
              <a:spcAft>
                <a:spcPts val="0"/>
              </a:spcAft>
              <a:buClr>
                <a:srgbClr val="000000"/>
              </a:buClr>
              <a:buSzPts val="2800"/>
              <a:buFont typeface="Arial"/>
              <a:buNone/>
            </a:pPr>
            <a:r>
              <a:rPr lang="en-US" sz="2800" b="1" i="0" u="none" strike="noStrike" cap="none">
                <a:solidFill>
                  <a:srgbClr val="262626"/>
                </a:solidFill>
                <a:latin typeface="Open Sans"/>
                <a:ea typeface="Open Sans"/>
                <a:cs typeface="Open Sans"/>
                <a:sym typeface="Open Sans"/>
              </a:rPr>
              <a:t>A Day in the Life of a Full Stack Developer</a:t>
            </a:r>
            <a:endParaRPr sz="1400" b="0" i="0" u="none" strike="noStrike" cap="none">
              <a:solidFill>
                <a:srgbClr val="262626"/>
              </a:solidFill>
              <a:latin typeface="Arial"/>
              <a:ea typeface="Arial"/>
              <a:cs typeface="Arial"/>
              <a:sym typeface="Arial"/>
            </a:endParaRPr>
          </a:p>
        </p:txBody>
      </p:sp>
      <p:pic>
        <p:nvPicPr>
          <p:cNvPr id="41" name="Google Shape;41;g23721c0edeb_0_112"/>
          <p:cNvPicPr preferRelativeResize="0"/>
          <p:nvPr/>
        </p:nvPicPr>
        <p:blipFill rotWithShape="1">
          <a:blip r:embed="rId5">
            <a:alphaModFix/>
          </a:blip>
          <a:srcRect/>
          <a:stretch/>
        </p:blipFill>
        <p:spPr>
          <a:xfrm>
            <a:off x="3172272" y="771540"/>
            <a:ext cx="10332954" cy="365760"/>
          </a:xfrm>
          <a:prstGeom prst="rect">
            <a:avLst/>
          </a:prstGeom>
          <a:noFill/>
          <a:ln>
            <a:noFill/>
          </a:ln>
        </p:spPr>
      </p:pic>
    </p:spTree>
  </p:cSld>
  <p:clrMapOvr>
    <a:masterClrMapping/>
  </p:clrMapOvr>
  <p:extLst>
    <p:ext uri="{DCECCB84-F9BA-43D5-87BE-67443E8EF086}">
      <p15:sldGuideLst xmlns:p15="http://schemas.microsoft.com/office/powerpoint/2012/main">
        <p15:guide id="1" pos="576">
          <p15:clr>
            <a:srgbClr val="FA7B17"/>
          </p15:clr>
        </p15:guide>
        <p15:guide id="2" pos="864">
          <p15:clr>
            <a:srgbClr val="FA7B17"/>
          </p15:clr>
        </p15:guide>
        <p15:guide id="3" pos="9792">
          <p15:clr>
            <a:srgbClr val="FA7B17"/>
          </p15:clr>
        </p15:guide>
        <p15:guide id="4" pos="9504">
          <p15:clr>
            <a:srgbClr val="FA7B17"/>
          </p15:clr>
        </p15:guide>
        <p15:guide id="5" orient="horz" pos="576">
          <p15:clr>
            <a:srgbClr val="FA7B17"/>
          </p15:clr>
        </p15:guide>
        <p15:guide id="6" orient="horz" pos="860">
          <p15:clr>
            <a:srgbClr val="FA7B17"/>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opic Name">
  <p:cSld name="Topic Name">
    <p:spTree>
      <p:nvGrpSpPr>
        <p:cNvPr id="1" name="Shape 42"/>
        <p:cNvGrpSpPr/>
        <p:nvPr/>
      </p:nvGrpSpPr>
      <p:grpSpPr>
        <a:xfrm>
          <a:off x="0" y="0"/>
          <a:ext cx="0" cy="0"/>
          <a:chOff x="0" y="0"/>
          <a:chExt cx="0" cy="0"/>
        </a:xfrm>
      </p:grpSpPr>
      <p:pic>
        <p:nvPicPr>
          <p:cNvPr id="43" name="Google Shape;43;g23721c0edeb_0_119" descr="A picture containing water, outdoor&#10;&#10;Description automatically generated"/>
          <p:cNvPicPr preferRelativeResize="0"/>
          <p:nvPr/>
        </p:nvPicPr>
        <p:blipFill rotWithShape="1">
          <a:blip r:embed="rId2">
            <a:alphaModFix/>
          </a:blip>
          <a:srcRect/>
          <a:stretch/>
        </p:blipFill>
        <p:spPr>
          <a:xfrm>
            <a:off x="0" y="0"/>
            <a:ext cx="16256002" cy="9144001"/>
          </a:xfrm>
          <a:prstGeom prst="rect">
            <a:avLst/>
          </a:prstGeom>
          <a:noFill/>
          <a:ln>
            <a:noFill/>
          </a:ln>
        </p:spPr>
      </p:pic>
      <p:pic>
        <p:nvPicPr>
          <p:cNvPr id="44" name="Google Shape;44;g23721c0edeb_0_119" descr="A close up of a logo&#10;&#10;Description automatically generated"/>
          <p:cNvPicPr preferRelativeResize="0"/>
          <p:nvPr/>
        </p:nvPicPr>
        <p:blipFill rotWithShape="1">
          <a:blip r:embed="rId3">
            <a:alphaModFix/>
          </a:blip>
          <a:srcRect/>
          <a:stretch/>
        </p:blipFill>
        <p:spPr>
          <a:xfrm>
            <a:off x="0" y="0"/>
            <a:ext cx="16256002" cy="9144001"/>
          </a:xfrm>
          <a:prstGeom prst="rect">
            <a:avLst/>
          </a:prstGeom>
          <a:noFill/>
          <a:ln>
            <a:noFill/>
          </a:ln>
        </p:spPr>
      </p:pic>
      <p:sp>
        <p:nvSpPr>
          <p:cNvPr id="45" name="Google Shape;45;g23721c0edeb_0_119"/>
          <p:cNvSpPr txBox="1">
            <a:spLocks noGrp="1"/>
          </p:cNvSpPr>
          <p:nvPr>
            <p:ph type="body" idx="1"/>
          </p:nvPr>
        </p:nvSpPr>
        <p:spPr>
          <a:xfrm>
            <a:off x="0" y="4114800"/>
            <a:ext cx="16256100" cy="914400"/>
          </a:xfrm>
          <a:prstGeom prst="rect">
            <a:avLst/>
          </a:prstGeom>
          <a:noFill/>
          <a:ln>
            <a:noFill/>
          </a:ln>
        </p:spPr>
        <p:txBody>
          <a:bodyPr spcFirstLastPara="1" wrap="square" lIns="91425" tIns="91425" rIns="91425" bIns="91425" anchor="t" anchorCtr="0">
            <a:noAutofit/>
          </a:bodyPr>
          <a:lstStyle>
            <a:lvl1pPr marL="457200" lvl="0" indent="-228600" algn="ctr">
              <a:lnSpc>
                <a:spcPct val="90000"/>
              </a:lnSpc>
              <a:spcBef>
                <a:spcPts val="1000"/>
              </a:spcBef>
              <a:spcAft>
                <a:spcPts val="0"/>
              </a:spcAft>
              <a:buSzPts val="2800"/>
              <a:buNone/>
              <a:defRPr b="1">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pic>
        <p:nvPicPr>
          <p:cNvPr id="46" name="Google Shape;46;g23721c0edeb_0_119" descr="A close up of a logo&#10;&#10;Description automatically generated"/>
          <p:cNvPicPr preferRelativeResize="0"/>
          <p:nvPr/>
        </p:nvPicPr>
        <p:blipFill rotWithShape="1">
          <a:blip r:embed="rId4">
            <a:alphaModFix/>
          </a:blip>
          <a:srcRect l="12856" t="2540" r="67232" b="87460"/>
          <a:stretch/>
        </p:blipFill>
        <p:spPr>
          <a:xfrm>
            <a:off x="246744" y="232229"/>
            <a:ext cx="3236688" cy="914401"/>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ntent Slide">
  <p:cSld name="Content Slide">
    <p:spTree>
      <p:nvGrpSpPr>
        <p:cNvPr id="1" name="Shape 47"/>
        <p:cNvGrpSpPr/>
        <p:nvPr/>
      </p:nvGrpSpPr>
      <p:grpSpPr>
        <a:xfrm>
          <a:off x="0" y="0"/>
          <a:ext cx="0" cy="0"/>
          <a:chOff x="0" y="0"/>
          <a:chExt cx="0" cy="0"/>
        </a:xfrm>
      </p:grpSpPr>
      <p:pic>
        <p:nvPicPr>
          <p:cNvPr id="48" name="Google Shape;48;g23721c0edeb_0_124" descr="A close up of a logo&#10;&#10;Description automatically generated"/>
          <p:cNvPicPr preferRelativeResize="0"/>
          <p:nvPr/>
        </p:nvPicPr>
        <p:blipFill rotWithShape="1">
          <a:blip r:embed="rId2">
            <a:alphaModFix/>
          </a:blip>
          <a:srcRect/>
          <a:stretch/>
        </p:blipFill>
        <p:spPr>
          <a:xfrm>
            <a:off x="0" y="0"/>
            <a:ext cx="16256002" cy="9144001"/>
          </a:xfrm>
          <a:prstGeom prst="rect">
            <a:avLst/>
          </a:prstGeom>
          <a:noFill/>
          <a:ln>
            <a:noFill/>
          </a:ln>
        </p:spPr>
      </p:pic>
      <p:pic>
        <p:nvPicPr>
          <p:cNvPr id="49" name="Google Shape;49;g23721c0edeb_0_124" descr="A close up of a logo&#10;&#10;Description automatically generated"/>
          <p:cNvPicPr preferRelativeResize="0"/>
          <p:nvPr/>
        </p:nvPicPr>
        <p:blipFill rotWithShape="1">
          <a:blip r:embed="rId3">
            <a:alphaModFix/>
          </a:blip>
          <a:srcRect/>
          <a:stretch/>
        </p:blipFill>
        <p:spPr>
          <a:xfrm>
            <a:off x="0" y="0"/>
            <a:ext cx="16256002" cy="9144001"/>
          </a:xfrm>
          <a:prstGeom prst="rect">
            <a:avLst/>
          </a:prstGeom>
          <a:noFill/>
          <a:ln>
            <a:noFill/>
          </a:ln>
        </p:spPr>
      </p:pic>
      <p:sp>
        <p:nvSpPr>
          <p:cNvPr id="50" name="Google Shape;50;g23721c0edeb_0_124"/>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SzPts val="4400"/>
              <a:buFont typeface="Arial"/>
              <a:buNone/>
              <a:defRPr sz="2800" b="1">
                <a:solidFill>
                  <a:srgbClr val="3F3F3F"/>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g23721c0edeb_0_124"/>
          <p:cNvSpPr/>
          <p:nvPr/>
        </p:nvSpPr>
        <p:spPr>
          <a:xfrm>
            <a:off x="16440756" y="259179"/>
            <a:ext cx="640200" cy="640200"/>
          </a:xfrm>
          <a:prstGeom prst="ellipse">
            <a:avLst/>
          </a:prstGeom>
          <a:solidFill>
            <a:srgbClr val="05668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52" name="Google Shape;52;g23721c0edeb_0_124"/>
          <p:cNvSpPr/>
          <p:nvPr/>
        </p:nvSpPr>
        <p:spPr>
          <a:xfrm>
            <a:off x="16440756" y="1121705"/>
            <a:ext cx="640200" cy="640200"/>
          </a:xfrm>
          <a:prstGeom prst="ellipse">
            <a:avLst/>
          </a:prstGeom>
          <a:solidFill>
            <a:srgbClr val="427AA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53" name="Google Shape;53;g23721c0edeb_0_124"/>
          <p:cNvSpPr/>
          <p:nvPr/>
        </p:nvSpPr>
        <p:spPr>
          <a:xfrm>
            <a:off x="16440756" y="1984231"/>
            <a:ext cx="640200" cy="640200"/>
          </a:xfrm>
          <a:prstGeom prst="ellipse">
            <a:avLst/>
          </a:prstGeom>
          <a:solidFill>
            <a:srgbClr val="EBF2F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54" name="Google Shape;54;g23721c0edeb_0_124"/>
          <p:cNvSpPr/>
          <p:nvPr/>
        </p:nvSpPr>
        <p:spPr>
          <a:xfrm>
            <a:off x="16440756" y="2846757"/>
            <a:ext cx="640200" cy="640200"/>
          </a:xfrm>
          <a:prstGeom prst="ellipse">
            <a:avLst/>
          </a:prstGeom>
          <a:solidFill>
            <a:srgbClr val="3A40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55" name="Google Shape;55;g23721c0edeb_0_124"/>
          <p:cNvSpPr/>
          <p:nvPr/>
        </p:nvSpPr>
        <p:spPr>
          <a:xfrm>
            <a:off x="16440756" y="3709283"/>
            <a:ext cx="640200" cy="640200"/>
          </a:xfrm>
          <a:prstGeom prst="ellipse">
            <a:avLst/>
          </a:prstGeom>
          <a:solidFill>
            <a:srgbClr val="F9DE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56" name="Google Shape;56;g23721c0edeb_0_124"/>
          <p:cNvSpPr/>
          <p:nvPr/>
        </p:nvSpPr>
        <p:spPr>
          <a:xfrm>
            <a:off x="16440756" y="4571809"/>
            <a:ext cx="640200" cy="640200"/>
          </a:xfrm>
          <a:prstGeom prst="ellipse">
            <a:avLst/>
          </a:prstGeom>
          <a:solidFill>
            <a:srgbClr val="E9AF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57" name="Google Shape;57;g23721c0edeb_0_124"/>
          <p:cNvSpPr/>
          <p:nvPr/>
        </p:nvSpPr>
        <p:spPr>
          <a:xfrm>
            <a:off x="16440756" y="5434335"/>
            <a:ext cx="640200" cy="640200"/>
          </a:xfrm>
          <a:prstGeom prst="ellipse">
            <a:avLst/>
          </a:prstGeom>
          <a:solidFill>
            <a:srgbClr val="EF64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58" name="Google Shape;58;g23721c0edeb_0_124"/>
          <p:cNvSpPr/>
          <p:nvPr/>
        </p:nvSpPr>
        <p:spPr>
          <a:xfrm>
            <a:off x="16440756" y="6296861"/>
            <a:ext cx="640200" cy="640200"/>
          </a:xfrm>
          <a:prstGeom prst="ellipse">
            <a:avLst/>
          </a:prstGeom>
          <a:solidFill>
            <a:srgbClr val="E4B36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59" name="Google Shape;59;g23721c0edeb_0_124"/>
          <p:cNvSpPr/>
          <p:nvPr/>
        </p:nvSpPr>
        <p:spPr>
          <a:xfrm>
            <a:off x="16440756" y="7159387"/>
            <a:ext cx="640200" cy="640200"/>
          </a:xfrm>
          <a:prstGeom prst="ellipse">
            <a:avLst/>
          </a:prstGeom>
          <a:solidFill>
            <a:srgbClr val="0075C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0" name="Google Shape;60;g23721c0edeb_0_124"/>
          <p:cNvSpPr/>
          <p:nvPr/>
        </p:nvSpPr>
        <p:spPr>
          <a:xfrm>
            <a:off x="16440756" y="8021912"/>
            <a:ext cx="640200" cy="640200"/>
          </a:xfrm>
          <a:prstGeom prst="ellipse">
            <a:avLst/>
          </a:prstGeom>
          <a:solidFill>
            <a:srgbClr val="0FCFE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1" name="Google Shape;61;g23721c0edeb_0_124"/>
          <p:cNvSpPr txBox="1">
            <a:spLocks noGrp="1"/>
          </p:cNvSpPr>
          <p:nvPr>
            <p:ph type="body" idx="1"/>
          </p:nvPr>
        </p:nvSpPr>
        <p:spPr>
          <a:xfrm>
            <a:off x="1902091" y="1808291"/>
            <a:ext cx="12451800" cy="5527500"/>
          </a:xfrm>
          <a:prstGeom prst="rect">
            <a:avLst/>
          </a:prstGeom>
          <a:noFill/>
          <a:ln>
            <a:noFill/>
          </a:ln>
        </p:spPr>
        <p:txBody>
          <a:bodyPr spcFirstLastPara="1" wrap="square" lIns="91425" tIns="0" rIns="91425" bIns="0" anchor="t" anchorCtr="0">
            <a:normAutofit/>
          </a:bodyPr>
          <a:lstStyle>
            <a:lvl1pPr marL="457200" lvl="0" indent="-228600" algn="l">
              <a:lnSpc>
                <a:spcPct val="115000"/>
              </a:lnSpc>
              <a:spcBef>
                <a:spcPts val="1000"/>
              </a:spcBef>
              <a:spcAft>
                <a:spcPts val="0"/>
              </a:spcAft>
              <a:buSzPts val="2800"/>
              <a:buFont typeface="Arial"/>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Key Takeaways">
  <p:cSld name="Key Takeaways">
    <p:spTree>
      <p:nvGrpSpPr>
        <p:cNvPr id="1" name="Shape 62"/>
        <p:cNvGrpSpPr/>
        <p:nvPr/>
      </p:nvGrpSpPr>
      <p:grpSpPr>
        <a:xfrm>
          <a:off x="0" y="0"/>
          <a:ext cx="0" cy="0"/>
          <a:chOff x="0" y="0"/>
          <a:chExt cx="0" cy="0"/>
        </a:xfrm>
      </p:grpSpPr>
      <p:pic>
        <p:nvPicPr>
          <p:cNvPr id="63" name="Google Shape;63;g23721c0edeb_0_139" descr="A close up of a sign&#10;&#10;Description automatically generated"/>
          <p:cNvPicPr preferRelativeResize="0"/>
          <p:nvPr/>
        </p:nvPicPr>
        <p:blipFill rotWithShape="1">
          <a:blip r:embed="rId2">
            <a:alphaModFix/>
          </a:blip>
          <a:srcRect/>
          <a:stretch/>
        </p:blipFill>
        <p:spPr>
          <a:xfrm>
            <a:off x="0" y="0"/>
            <a:ext cx="16256002" cy="9144001"/>
          </a:xfrm>
          <a:prstGeom prst="rect">
            <a:avLst/>
          </a:prstGeom>
          <a:noFill/>
          <a:ln>
            <a:noFill/>
          </a:ln>
        </p:spPr>
      </p:pic>
      <p:pic>
        <p:nvPicPr>
          <p:cNvPr id="64" name="Google Shape;64;g23721c0edeb_0_139" descr="A close up of a logo&#10;&#10;Description automatically generated"/>
          <p:cNvPicPr preferRelativeResize="0"/>
          <p:nvPr/>
        </p:nvPicPr>
        <p:blipFill rotWithShape="1">
          <a:blip r:embed="rId3">
            <a:alphaModFix/>
          </a:blip>
          <a:srcRect/>
          <a:stretch/>
        </p:blipFill>
        <p:spPr>
          <a:xfrm>
            <a:off x="0" y="0"/>
            <a:ext cx="16256002" cy="9144001"/>
          </a:xfrm>
          <a:prstGeom prst="rect">
            <a:avLst/>
          </a:prstGeom>
          <a:noFill/>
          <a:ln>
            <a:noFill/>
          </a:ln>
        </p:spPr>
      </p:pic>
      <p:pic>
        <p:nvPicPr>
          <p:cNvPr id="65" name="Google Shape;65;g23721c0edeb_0_139"/>
          <p:cNvPicPr preferRelativeResize="0"/>
          <p:nvPr/>
        </p:nvPicPr>
        <p:blipFill rotWithShape="1">
          <a:blip r:embed="rId4">
            <a:alphaModFix/>
          </a:blip>
          <a:srcRect/>
          <a:stretch/>
        </p:blipFill>
        <p:spPr>
          <a:xfrm>
            <a:off x="3302000" y="1186581"/>
            <a:ext cx="3975101" cy="365760"/>
          </a:xfrm>
          <a:prstGeom prst="rect">
            <a:avLst/>
          </a:prstGeom>
          <a:noFill/>
          <a:ln>
            <a:noFill/>
          </a:ln>
        </p:spPr>
      </p:pic>
      <p:sp>
        <p:nvSpPr>
          <p:cNvPr id="66" name="Google Shape;66;g23721c0edeb_0_139"/>
          <p:cNvSpPr/>
          <p:nvPr/>
        </p:nvSpPr>
        <p:spPr>
          <a:xfrm>
            <a:off x="2747395" y="769174"/>
            <a:ext cx="4819800" cy="523200"/>
          </a:xfrm>
          <a:prstGeom prst="rect">
            <a:avLst/>
          </a:prstGeom>
          <a:noFill/>
          <a:ln>
            <a:noFill/>
          </a:ln>
        </p:spPr>
        <p:txBody>
          <a:bodyPr spcFirstLastPara="1" wrap="square" lIns="91425" tIns="45700" rIns="91425" bIns="45700" anchor="t" anchorCtr="0">
            <a:noAutofit/>
          </a:bodyPr>
          <a:lstStyle/>
          <a:p>
            <a:pPr marL="228600" marR="0" lvl="0" indent="0" algn="ctr" rtl="0">
              <a:lnSpc>
                <a:spcPct val="100000"/>
              </a:lnSpc>
              <a:spcBef>
                <a:spcPts val="0"/>
              </a:spcBef>
              <a:spcAft>
                <a:spcPts val="0"/>
              </a:spcAft>
              <a:buClr>
                <a:srgbClr val="3F3F3F"/>
              </a:buClr>
              <a:buSzPts val="2200"/>
              <a:buFont typeface="Arial"/>
              <a:buNone/>
            </a:pPr>
            <a:r>
              <a:rPr lang="en-US" sz="2800" b="1" i="0" u="none" strike="noStrike" cap="none">
                <a:solidFill>
                  <a:srgbClr val="3F3F3F"/>
                </a:solidFill>
                <a:latin typeface="Open Sans"/>
                <a:ea typeface="Open Sans"/>
                <a:cs typeface="Open Sans"/>
                <a:sym typeface="Open Sans"/>
              </a:rPr>
              <a:t>Key Takeaways</a:t>
            </a:r>
            <a:endParaRPr sz="1400" b="0" i="0" u="none" strike="noStrike" cap="none">
              <a:solidFill>
                <a:srgbClr val="000000"/>
              </a:solidFill>
              <a:latin typeface="Arial"/>
              <a:ea typeface="Arial"/>
              <a:cs typeface="Arial"/>
              <a:sym typeface="Arial"/>
            </a:endParaRPr>
          </a:p>
        </p:txBody>
      </p:sp>
      <p:sp>
        <p:nvSpPr>
          <p:cNvPr id="67" name="Google Shape;67;g23721c0edeb_0_139"/>
          <p:cNvSpPr txBox="1">
            <a:spLocks noGrp="1"/>
          </p:cNvSpPr>
          <p:nvPr>
            <p:ph type="body" idx="1"/>
          </p:nvPr>
        </p:nvSpPr>
        <p:spPr>
          <a:xfrm>
            <a:off x="1432121" y="2180141"/>
            <a:ext cx="8099400" cy="586200"/>
          </a:xfrm>
          <a:prstGeom prst="rect">
            <a:avLst/>
          </a:prstGeom>
          <a:noFill/>
          <a:ln>
            <a:noFill/>
          </a:ln>
        </p:spPr>
        <p:txBody>
          <a:bodyPr spcFirstLastPara="1" wrap="square" lIns="91425" tIns="0" rIns="91425" bIns="0" anchor="t" anchorCtr="0">
            <a:noAutofit/>
          </a:bodyPr>
          <a:lstStyle>
            <a:lvl1pPr marL="457200" lvl="0" indent="-228600" algn="l">
              <a:lnSpc>
                <a:spcPct val="90000"/>
              </a:lnSpc>
              <a:spcBef>
                <a:spcPts val="1000"/>
              </a:spcBef>
              <a:spcAft>
                <a:spcPts val="0"/>
              </a:spcAft>
              <a:buSzPts val="2800"/>
              <a:buFont typeface="Arial"/>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68" name="Google Shape;68;g23721c0edeb_0_139"/>
          <p:cNvSpPr txBox="1">
            <a:spLocks noGrp="1"/>
          </p:cNvSpPr>
          <p:nvPr>
            <p:ph type="body" idx="2"/>
          </p:nvPr>
        </p:nvSpPr>
        <p:spPr>
          <a:xfrm>
            <a:off x="1432121" y="3372838"/>
            <a:ext cx="8099400" cy="586200"/>
          </a:xfrm>
          <a:prstGeom prst="rect">
            <a:avLst/>
          </a:prstGeom>
          <a:noFill/>
          <a:ln>
            <a:noFill/>
          </a:ln>
        </p:spPr>
        <p:txBody>
          <a:bodyPr spcFirstLastPara="1" wrap="square" lIns="91425" tIns="0" rIns="91425" bIns="0" anchor="t" anchorCtr="0">
            <a:noAutofit/>
          </a:bodyPr>
          <a:lstStyle>
            <a:lvl1pPr marL="457200" lvl="0" indent="-228600" algn="l">
              <a:lnSpc>
                <a:spcPct val="90000"/>
              </a:lnSpc>
              <a:spcBef>
                <a:spcPts val="1000"/>
              </a:spcBef>
              <a:spcAft>
                <a:spcPts val="0"/>
              </a:spcAft>
              <a:buSzPts val="2800"/>
              <a:buFont typeface="Arial"/>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69" name="Google Shape;69;g23721c0edeb_0_139"/>
          <p:cNvSpPr txBox="1">
            <a:spLocks noGrp="1"/>
          </p:cNvSpPr>
          <p:nvPr>
            <p:ph type="body" idx="3"/>
          </p:nvPr>
        </p:nvSpPr>
        <p:spPr>
          <a:xfrm>
            <a:off x="1432121" y="4565535"/>
            <a:ext cx="8099400" cy="586200"/>
          </a:xfrm>
          <a:prstGeom prst="rect">
            <a:avLst/>
          </a:prstGeom>
          <a:noFill/>
          <a:ln>
            <a:noFill/>
          </a:ln>
        </p:spPr>
        <p:txBody>
          <a:bodyPr spcFirstLastPara="1" wrap="square" lIns="91425" tIns="0" rIns="91425" bIns="0" anchor="t" anchorCtr="0">
            <a:noAutofit/>
          </a:bodyPr>
          <a:lstStyle>
            <a:lvl1pPr marL="457200" lvl="0" indent="-228600" algn="l">
              <a:lnSpc>
                <a:spcPct val="90000"/>
              </a:lnSpc>
              <a:spcBef>
                <a:spcPts val="1000"/>
              </a:spcBef>
              <a:spcAft>
                <a:spcPts val="0"/>
              </a:spcAft>
              <a:buSzPts val="2800"/>
              <a:buFont typeface="Arial"/>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70" name="Google Shape;70;g23721c0edeb_0_139"/>
          <p:cNvSpPr txBox="1">
            <a:spLocks noGrp="1"/>
          </p:cNvSpPr>
          <p:nvPr>
            <p:ph type="body" idx="4"/>
          </p:nvPr>
        </p:nvSpPr>
        <p:spPr>
          <a:xfrm>
            <a:off x="1432121" y="5758233"/>
            <a:ext cx="8099400" cy="586200"/>
          </a:xfrm>
          <a:prstGeom prst="rect">
            <a:avLst/>
          </a:prstGeom>
          <a:noFill/>
          <a:ln>
            <a:noFill/>
          </a:ln>
        </p:spPr>
        <p:txBody>
          <a:bodyPr spcFirstLastPara="1" wrap="square" lIns="91425" tIns="0" rIns="91425" bIns="0" anchor="t" anchorCtr="0">
            <a:noAutofit/>
          </a:bodyPr>
          <a:lstStyle>
            <a:lvl1pPr marL="457200" lvl="0" indent="-228600" algn="l">
              <a:lnSpc>
                <a:spcPct val="90000"/>
              </a:lnSpc>
              <a:spcBef>
                <a:spcPts val="1000"/>
              </a:spcBef>
              <a:spcAft>
                <a:spcPts val="0"/>
              </a:spcAft>
              <a:buSzPts val="2800"/>
              <a:buFont typeface="Arial"/>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Guides ">
  <p:cSld name="Content Slide_1">
    <p:spTree>
      <p:nvGrpSpPr>
        <p:cNvPr id="1" name="Shape 71"/>
        <p:cNvGrpSpPr/>
        <p:nvPr/>
      </p:nvGrpSpPr>
      <p:grpSpPr>
        <a:xfrm>
          <a:off x="0" y="0"/>
          <a:ext cx="0" cy="0"/>
          <a:chOff x="0" y="0"/>
          <a:chExt cx="0" cy="0"/>
        </a:xfrm>
      </p:grpSpPr>
      <p:pic>
        <p:nvPicPr>
          <p:cNvPr id="72" name="Google Shape;72;g23721c0edeb_0_148"/>
          <p:cNvPicPr preferRelativeResize="0"/>
          <p:nvPr/>
        </p:nvPicPr>
        <p:blipFill rotWithShape="1">
          <a:blip r:embed="rId2">
            <a:alphaModFix/>
          </a:blip>
          <a:srcRect/>
          <a:stretch/>
        </p:blipFill>
        <p:spPr>
          <a:xfrm>
            <a:off x="0" y="0"/>
            <a:ext cx="16256002" cy="9144001"/>
          </a:xfrm>
          <a:prstGeom prst="rect">
            <a:avLst/>
          </a:prstGeom>
          <a:noFill/>
          <a:ln>
            <a:noFill/>
          </a:ln>
        </p:spPr>
      </p:pic>
      <p:pic>
        <p:nvPicPr>
          <p:cNvPr id="73" name="Google Shape;73;g23721c0edeb_0_148" descr="A close up of a logo&#10;&#10;Description automatically generated"/>
          <p:cNvPicPr preferRelativeResize="0"/>
          <p:nvPr/>
        </p:nvPicPr>
        <p:blipFill rotWithShape="1">
          <a:blip r:embed="rId3">
            <a:alphaModFix/>
          </a:blip>
          <a:srcRect/>
          <a:stretch/>
        </p:blipFill>
        <p:spPr>
          <a:xfrm>
            <a:off x="0" y="0"/>
            <a:ext cx="16256002" cy="9144001"/>
          </a:xfrm>
          <a:prstGeom prst="rect">
            <a:avLst/>
          </a:prstGeom>
          <a:noFill/>
          <a:ln>
            <a:noFill/>
          </a:ln>
        </p:spPr>
      </p:pic>
      <p:sp>
        <p:nvSpPr>
          <p:cNvPr id="74" name="Google Shape;74;g23721c0edeb_0_148"/>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SzPts val="4400"/>
              <a:buFont typeface="Arial"/>
              <a:buNone/>
              <a:defRPr sz="2800" b="1">
                <a:solidFill>
                  <a:srgbClr val="3F3F3F"/>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5" name="Google Shape;75;g23721c0edeb_0_148"/>
          <p:cNvSpPr/>
          <p:nvPr/>
        </p:nvSpPr>
        <p:spPr>
          <a:xfrm>
            <a:off x="16375347" y="785880"/>
            <a:ext cx="617100" cy="617100"/>
          </a:xfrm>
          <a:prstGeom prst="ellipse">
            <a:avLst/>
          </a:prstGeom>
          <a:solidFill>
            <a:srgbClr val="0284E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76" name="Google Shape;76;g23721c0edeb_0_148"/>
          <p:cNvSpPr/>
          <p:nvPr/>
        </p:nvSpPr>
        <p:spPr>
          <a:xfrm>
            <a:off x="16375347" y="2367024"/>
            <a:ext cx="617100" cy="617100"/>
          </a:xfrm>
          <a:prstGeom prst="ellipse">
            <a:avLst/>
          </a:prstGeom>
          <a:solidFill>
            <a:srgbClr val="44AAF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77" name="Google Shape;77;g23721c0edeb_0_148"/>
          <p:cNvSpPr/>
          <p:nvPr/>
        </p:nvSpPr>
        <p:spPr>
          <a:xfrm>
            <a:off x="16375347" y="1576452"/>
            <a:ext cx="617100" cy="617100"/>
          </a:xfrm>
          <a:prstGeom prst="ellipse">
            <a:avLst/>
          </a:prstGeom>
          <a:solidFill>
            <a:srgbClr val="37858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highlight>
                <a:srgbClr val="FFFF00"/>
              </a:highlight>
              <a:latin typeface="Arial"/>
              <a:ea typeface="Arial"/>
              <a:cs typeface="Arial"/>
              <a:sym typeface="Arial"/>
            </a:endParaRPr>
          </a:p>
        </p:txBody>
      </p:sp>
      <p:sp>
        <p:nvSpPr>
          <p:cNvPr id="78" name="Google Shape;78;g23721c0edeb_0_148"/>
          <p:cNvSpPr/>
          <p:nvPr/>
        </p:nvSpPr>
        <p:spPr>
          <a:xfrm>
            <a:off x="16375347" y="5529312"/>
            <a:ext cx="617100" cy="617100"/>
          </a:xfrm>
          <a:prstGeom prst="ellipse">
            <a:avLst/>
          </a:prstGeom>
          <a:solidFill>
            <a:srgbClr val="EFC88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highlight>
                <a:srgbClr val="FFFF00"/>
              </a:highlight>
              <a:latin typeface="Arial"/>
              <a:ea typeface="Arial"/>
              <a:cs typeface="Arial"/>
              <a:sym typeface="Arial"/>
            </a:endParaRPr>
          </a:p>
        </p:txBody>
      </p:sp>
      <p:sp>
        <p:nvSpPr>
          <p:cNvPr id="79" name="Google Shape;79;g23721c0edeb_0_148"/>
          <p:cNvSpPr/>
          <p:nvPr/>
        </p:nvSpPr>
        <p:spPr>
          <a:xfrm>
            <a:off x="16375347" y="4738740"/>
            <a:ext cx="617100" cy="617100"/>
          </a:xfrm>
          <a:prstGeom prst="ellipse">
            <a:avLst/>
          </a:prstGeom>
          <a:solidFill>
            <a:srgbClr val="C7D3D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80" name="Google Shape;80;g23721c0edeb_0_148"/>
          <p:cNvSpPr/>
          <p:nvPr/>
        </p:nvSpPr>
        <p:spPr>
          <a:xfrm>
            <a:off x="16375347" y="6319884"/>
            <a:ext cx="617100" cy="617100"/>
          </a:xfrm>
          <a:prstGeom prst="ellipse">
            <a:avLst/>
          </a:prstGeom>
          <a:solidFill>
            <a:srgbClr val="CF5C3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81" name="Google Shape;81;g23721c0edeb_0_148"/>
          <p:cNvSpPr/>
          <p:nvPr/>
        </p:nvSpPr>
        <p:spPr>
          <a:xfrm>
            <a:off x="16375347" y="3157596"/>
            <a:ext cx="617100" cy="617100"/>
          </a:xfrm>
          <a:prstGeom prst="ellipse">
            <a:avLst/>
          </a:prstGeom>
          <a:solidFill>
            <a:srgbClr val="162E5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82" name="Google Shape;82;g23721c0edeb_0_148"/>
          <p:cNvSpPr/>
          <p:nvPr/>
        </p:nvSpPr>
        <p:spPr>
          <a:xfrm>
            <a:off x="16375347" y="3948168"/>
            <a:ext cx="617100" cy="617100"/>
          </a:xfrm>
          <a:prstGeom prst="ellipse">
            <a:avLst/>
          </a:prstGeom>
          <a:solidFill>
            <a:srgbClr val="FF896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83" name="Google Shape;83;g23721c0edeb_0_148"/>
          <p:cNvSpPr/>
          <p:nvPr/>
        </p:nvSpPr>
        <p:spPr>
          <a:xfrm>
            <a:off x="16375347" y="7110456"/>
            <a:ext cx="617100" cy="617100"/>
          </a:xfrm>
          <a:prstGeom prst="ellipse">
            <a:avLst/>
          </a:prstGeom>
          <a:solidFill>
            <a:srgbClr val="83978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84" name="Google Shape;84;g23721c0edeb_0_148"/>
          <p:cNvSpPr/>
          <p:nvPr/>
        </p:nvSpPr>
        <p:spPr>
          <a:xfrm>
            <a:off x="16375347" y="7901030"/>
            <a:ext cx="617100" cy="617100"/>
          </a:xfrm>
          <a:prstGeom prst="ellipse">
            <a:avLst/>
          </a:prstGeom>
          <a:solidFill>
            <a:srgbClr val="009FB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cSld>
  <p:clrMapOvr>
    <a:masterClrMapping/>
  </p:clrMapOvr>
  <p:extLst>
    <p:ext uri="{DCECCB84-F9BA-43D5-87BE-67443E8EF086}">
      <p15:sldGuideLst xmlns:p15="http://schemas.microsoft.com/office/powerpoint/2012/main">
        <p15:guide id="1" pos="576">
          <p15:clr>
            <a:srgbClr val="FA7B17"/>
          </p15:clr>
        </p15:guide>
        <p15:guide id="2" pos="9792">
          <p15:clr>
            <a:srgbClr val="FA7B17"/>
          </p15:clr>
        </p15:guide>
        <p15:guide id="3" orient="horz" pos="5184">
          <p15:clr>
            <a:srgbClr val="FA7B17"/>
          </p15:clr>
        </p15:guide>
        <p15:guide id="4" orient="horz" pos="578">
          <p15:clr>
            <a:srgbClr val="FA7B17"/>
          </p15:clr>
        </p15:guide>
        <p15:guide id="5" pos="864">
          <p15:clr>
            <a:srgbClr val="FA7B17"/>
          </p15:clr>
        </p15:guide>
        <p15:guide id="6" pos="9504">
          <p15:clr>
            <a:srgbClr val="FA7B17"/>
          </p15:clr>
        </p15:guide>
        <p15:guide id="7" orient="horz" pos="864">
          <p15:clr>
            <a:srgbClr val="FA7B17"/>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urse Name">
  <p:cSld name="Course Name">
    <p:spTree>
      <p:nvGrpSpPr>
        <p:cNvPr id="1" name="Shape 91"/>
        <p:cNvGrpSpPr/>
        <p:nvPr/>
      </p:nvGrpSpPr>
      <p:grpSpPr>
        <a:xfrm>
          <a:off x="0" y="0"/>
          <a:ext cx="0" cy="0"/>
          <a:chOff x="0" y="0"/>
          <a:chExt cx="0" cy="0"/>
        </a:xfrm>
      </p:grpSpPr>
      <p:pic>
        <p:nvPicPr>
          <p:cNvPr id="92" name="Google Shape;92;p22"/>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93" name="Google Shape;93;p22"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pic>
        <p:nvPicPr>
          <p:cNvPr id="94" name="Google Shape;94;p22" descr="A close up of a logo&#10;&#10;Description automatically generated"/>
          <p:cNvPicPr preferRelativeResize="0"/>
          <p:nvPr/>
        </p:nvPicPr>
        <p:blipFill rotWithShape="1">
          <a:blip r:embed="rId4">
            <a:alphaModFix/>
          </a:blip>
          <a:srcRect/>
          <a:stretch/>
        </p:blipFill>
        <p:spPr>
          <a:xfrm>
            <a:off x="0" y="0"/>
            <a:ext cx="16256000" cy="9144000"/>
          </a:xfrm>
          <a:prstGeom prst="rect">
            <a:avLst/>
          </a:prstGeom>
          <a:noFill/>
          <a:ln>
            <a:noFill/>
          </a:ln>
        </p:spPr>
      </p:pic>
      <p:sp>
        <p:nvSpPr>
          <p:cNvPr id="95" name="Google Shape;95;p22"/>
          <p:cNvSpPr txBox="1">
            <a:spLocks noGrp="1"/>
          </p:cNvSpPr>
          <p:nvPr>
            <p:ph type="body" idx="1"/>
          </p:nvPr>
        </p:nvSpPr>
        <p:spPr>
          <a:xfrm>
            <a:off x="7304150" y="4114800"/>
            <a:ext cx="7554850" cy="914400"/>
          </a:xfrm>
          <a:prstGeom prst="rect">
            <a:avLst/>
          </a:prstGeom>
          <a:noFill/>
          <a:ln>
            <a:noFill/>
          </a:ln>
        </p:spPr>
        <p:txBody>
          <a:bodyPr spcFirstLastPara="1" wrap="square" lIns="91425" tIns="91425" rIns="91425" bIns="91425" anchor="t" anchorCtr="0">
            <a:noAutofit/>
          </a:bodyPr>
          <a:lstStyle>
            <a:lvl1pPr marL="457200" lvl="0" indent="-228600" algn="ctr">
              <a:lnSpc>
                <a:spcPct val="90000"/>
              </a:lnSpc>
              <a:spcBef>
                <a:spcPts val="1000"/>
              </a:spcBef>
              <a:spcAft>
                <a:spcPts val="0"/>
              </a:spcAft>
              <a:buSzPts val="2800"/>
              <a:buFont typeface="Arial"/>
              <a:buNone/>
              <a:defRPr b="1">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6.xml"/><Relationship Id="rId3" Type="http://schemas.openxmlformats.org/officeDocument/2006/relationships/slideLayout" Target="../slideLayouts/slideLayout11.xml"/><Relationship Id="rId7" Type="http://schemas.openxmlformats.org/officeDocument/2006/relationships/slideLayout" Target="../slideLayouts/slideLayout15.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5" Type="http://schemas.openxmlformats.org/officeDocument/2006/relationships/slideLayout" Target="../slideLayouts/slideLayout13.xml"/><Relationship Id="rId10" Type="http://schemas.openxmlformats.org/officeDocument/2006/relationships/theme" Target="../theme/theme2.xml"/><Relationship Id="rId4" Type="http://schemas.openxmlformats.org/officeDocument/2006/relationships/slideLayout" Target="../slideLayouts/slideLayout12.xml"/><Relationship Id="rId9" Type="http://schemas.openxmlformats.org/officeDocument/2006/relationships/slideLayout" Target="../slideLayouts/slideLayout1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5.xml"/><Relationship Id="rId3" Type="http://schemas.openxmlformats.org/officeDocument/2006/relationships/slideLayout" Target="../slideLayouts/slideLayout20.xml"/><Relationship Id="rId7" Type="http://schemas.openxmlformats.org/officeDocument/2006/relationships/slideLayout" Target="../slideLayouts/slideLayout24.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5" Type="http://schemas.openxmlformats.org/officeDocument/2006/relationships/slideLayout" Target="../slideLayouts/slideLayout22.xml"/><Relationship Id="rId10" Type="http://schemas.openxmlformats.org/officeDocument/2006/relationships/theme" Target="../theme/theme3.xml"/><Relationship Id="rId4" Type="http://schemas.openxmlformats.org/officeDocument/2006/relationships/slideLayout" Target="../slideLayouts/slideLayout21.xml"/><Relationship Id="rId9"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g23721c0edeb_0_86"/>
          <p:cNvSpPr txBox="1">
            <a:spLocks noGrp="1"/>
          </p:cNvSpPr>
          <p:nvPr>
            <p:ph type="title"/>
          </p:nvPr>
        </p:nvSpPr>
        <p:spPr>
          <a:xfrm>
            <a:off x="1117600" y="487363"/>
            <a:ext cx="14020800" cy="1767000"/>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g23721c0edeb_0_86"/>
          <p:cNvSpPr txBox="1">
            <a:spLocks noGrp="1"/>
          </p:cNvSpPr>
          <p:nvPr>
            <p:ph type="body" idx="1"/>
          </p:nvPr>
        </p:nvSpPr>
        <p:spPr>
          <a:xfrm>
            <a:off x="1117600" y="2433638"/>
            <a:ext cx="14020800" cy="58023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g23721c0edeb_0_86"/>
          <p:cNvSpPr txBox="1">
            <a:spLocks noGrp="1"/>
          </p:cNvSpPr>
          <p:nvPr>
            <p:ph type="dt" idx="10"/>
          </p:nvPr>
        </p:nvSpPr>
        <p:spPr>
          <a:xfrm>
            <a:off x="1117600" y="8475663"/>
            <a:ext cx="3657600" cy="4857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g23721c0edeb_0_86"/>
          <p:cNvSpPr txBox="1">
            <a:spLocks noGrp="1"/>
          </p:cNvSpPr>
          <p:nvPr>
            <p:ph type="ftr" idx="11"/>
          </p:nvPr>
        </p:nvSpPr>
        <p:spPr>
          <a:xfrm>
            <a:off x="5384800" y="8475663"/>
            <a:ext cx="5486400" cy="485700"/>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g23721c0edeb_0_86"/>
          <p:cNvSpPr txBox="1">
            <a:spLocks noGrp="1"/>
          </p:cNvSpPr>
          <p:nvPr>
            <p:ph type="sldNum" idx="12"/>
          </p:nvPr>
        </p:nvSpPr>
        <p:spPr>
          <a:xfrm>
            <a:off x="11480800" y="8475663"/>
            <a:ext cx="3657600" cy="4857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5"/>
        <p:cNvGrpSpPr/>
        <p:nvPr/>
      </p:nvGrpSpPr>
      <p:grpSpPr>
        <a:xfrm>
          <a:off x="0" y="0"/>
          <a:ext cx="0" cy="0"/>
          <a:chOff x="0" y="0"/>
          <a:chExt cx="0" cy="0"/>
        </a:xfrm>
      </p:grpSpPr>
      <p:sp>
        <p:nvSpPr>
          <p:cNvPr id="86" name="Google Shape;86;p21"/>
          <p:cNvSpPr txBox="1">
            <a:spLocks noGrp="1"/>
          </p:cNvSpPr>
          <p:nvPr>
            <p:ph type="title"/>
          </p:nvPr>
        </p:nvSpPr>
        <p:spPr>
          <a:xfrm>
            <a:off x="1117600" y="487363"/>
            <a:ext cx="14020801" cy="1766887"/>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7" name="Google Shape;87;p21"/>
          <p:cNvSpPr txBox="1">
            <a:spLocks noGrp="1"/>
          </p:cNvSpPr>
          <p:nvPr>
            <p:ph type="body" idx="1"/>
          </p:nvPr>
        </p:nvSpPr>
        <p:spPr>
          <a:xfrm>
            <a:off x="1117600" y="2433638"/>
            <a:ext cx="14020801" cy="5802312"/>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8" name="Google Shape;88;p21"/>
          <p:cNvSpPr txBox="1">
            <a:spLocks noGrp="1"/>
          </p:cNvSpPr>
          <p:nvPr>
            <p:ph type="dt" idx="10"/>
          </p:nvPr>
        </p:nvSpPr>
        <p:spPr>
          <a:xfrm>
            <a:off x="1117600" y="8475663"/>
            <a:ext cx="3657600" cy="48577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9" name="Google Shape;89;p21"/>
          <p:cNvSpPr txBox="1">
            <a:spLocks noGrp="1"/>
          </p:cNvSpPr>
          <p:nvPr>
            <p:ph type="ftr" idx="11"/>
          </p:nvPr>
        </p:nvSpPr>
        <p:spPr>
          <a:xfrm>
            <a:off x="5384800" y="8475663"/>
            <a:ext cx="5486400" cy="48577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90" name="Google Shape;90;p21"/>
          <p:cNvSpPr txBox="1">
            <a:spLocks noGrp="1"/>
          </p:cNvSpPr>
          <p:nvPr>
            <p:ph type="sldNum" idx="12"/>
          </p:nvPr>
        </p:nvSpPr>
        <p:spPr>
          <a:xfrm>
            <a:off x="11480800" y="8475663"/>
            <a:ext cx="3657600" cy="48577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58" r:id="rId1"/>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67"/>
        <p:cNvGrpSpPr/>
        <p:nvPr/>
      </p:nvGrpSpPr>
      <p:grpSpPr>
        <a:xfrm>
          <a:off x="0" y="0"/>
          <a:ext cx="0" cy="0"/>
          <a:chOff x="0" y="0"/>
          <a:chExt cx="0" cy="0"/>
        </a:xfrm>
      </p:grpSpPr>
      <p:sp>
        <p:nvSpPr>
          <p:cNvPr id="168" name="Google Shape;168;g226daaaad22_0_1313"/>
          <p:cNvSpPr txBox="1">
            <a:spLocks noGrp="1"/>
          </p:cNvSpPr>
          <p:nvPr>
            <p:ph type="title"/>
          </p:nvPr>
        </p:nvSpPr>
        <p:spPr>
          <a:xfrm>
            <a:off x="1117600" y="487363"/>
            <a:ext cx="14020800" cy="1767000"/>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69" name="Google Shape;169;g226daaaad22_0_1313"/>
          <p:cNvSpPr txBox="1">
            <a:spLocks noGrp="1"/>
          </p:cNvSpPr>
          <p:nvPr>
            <p:ph type="body" idx="1"/>
          </p:nvPr>
        </p:nvSpPr>
        <p:spPr>
          <a:xfrm>
            <a:off x="1117600" y="2433638"/>
            <a:ext cx="14020800" cy="58023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70" name="Google Shape;170;g226daaaad22_0_1313"/>
          <p:cNvSpPr txBox="1">
            <a:spLocks noGrp="1"/>
          </p:cNvSpPr>
          <p:nvPr>
            <p:ph type="dt" idx="10"/>
          </p:nvPr>
        </p:nvSpPr>
        <p:spPr>
          <a:xfrm>
            <a:off x="1117600" y="8475663"/>
            <a:ext cx="3657600" cy="4857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71" name="Google Shape;171;g226daaaad22_0_1313"/>
          <p:cNvSpPr txBox="1">
            <a:spLocks noGrp="1"/>
          </p:cNvSpPr>
          <p:nvPr>
            <p:ph type="ftr" idx="11"/>
          </p:nvPr>
        </p:nvSpPr>
        <p:spPr>
          <a:xfrm>
            <a:off x="5384800" y="8475663"/>
            <a:ext cx="5486400" cy="485700"/>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72" name="Google Shape;172;g226daaaad22_0_1313"/>
          <p:cNvSpPr txBox="1">
            <a:spLocks noGrp="1"/>
          </p:cNvSpPr>
          <p:nvPr>
            <p:ph type="sldNum" idx="12"/>
          </p:nvPr>
        </p:nvSpPr>
        <p:spPr>
          <a:xfrm>
            <a:off x="11480800" y="8475663"/>
            <a:ext cx="3657600" cy="4857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73" r:id="rId6"/>
    <p:sldLayoutId id="2147483674" r:id="rId7"/>
    <p:sldLayoutId id="2147483675" r:id="rId8"/>
    <p:sldLayoutId id="2147483676"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14.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6.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7.xml"/><Relationship Id="rId1" Type="http://schemas.openxmlformats.org/officeDocument/2006/relationships/slideLayout" Target="../slideLayouts/slideLayout2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6.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9.xml"/><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6.xml"/></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1.xml"/><Relationship Id="rId1" Type="http://schemas.openxmlformats.org/officeDocument/2006/relationships/slideLayout" Target="../slideLayouts/slideLayout2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6.xml"/><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7.xml"/><Relationship Id="rId1" Type="http://schemas.openxmlformats.org/officeDocument/2006/relationships/slideLayout" Target="../slideLayouts/slideLayout14.xml"/><Relationship Id="rId4" Type="http://schemas.openxmlformats.org/officeDocument/2006/relationships/image" Target="../media/image21.png"/></Relationships>
</file>

<file path=ppt/slides/_rels/slide2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8.xml"/><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0.xml"/><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1.xml"/><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2.xml"/><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3.xml"/><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4.xml"/><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5.xml"/><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6.xml"/></Relationships>
</file>

<file path=ppt/slides/_rels/slide3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7.xml"/><Relationship Id="rId1" Type="http://schemas.openxmlformats.org/officeDocument/2006/relationships/slideLayout" Target="../slideLayouts/slideLayout2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6.xml"/></Relationships>
</file>

<file path=ppt/slides/_rels/slide3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9.xml"/><Relationship Id="rId1" Type="http://schemas.openxmlformats.org/officeDocument/2006/relationships/slideLayout" Target="../slideLayouts/slideLayout2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1.xml"/><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2.xml"/><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3.xml"/><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4.xml"/><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5.xml"/><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6.xml"/><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7.xml"/><Relationship Id="rId1" Type="http://schemas.openxmlformats.org/officeDocument/2006/relationships/slideLayout" Target="../slideLayouts/slideLayout14.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6.xml"/></Relationships>
</file>

<file path=ppt/slides/_rels/slide4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9.xml"/><Relationship Id="rId1" Type="http://schemas.openxmlformats.org/officeDocument/2006/relationships/slideLayout" Target="../slideLayouts/slideLayout23.xml"/></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6.xml"/></Relationships>
</file>

<file path=ppt/slides/_rels/slide5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1.xml"/><Relationship Id="rId1" Type="http://schemas.openxmlformats.org/officeDocument/2006/relationships/slideLayout" Target="../slideLayouts/slideLayout2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6.xml"/></Relationships>
</file>

<file path=ppt/slides/_rels/slide5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3.xml"/><Relationship Id="rId1" Type="http://schemas.openxmlformats.org/officeDocument/2006/relationships/slideLayout" Target="../slideLayouts/slideLayout2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5.xml"/><Relationship Id="rId1" Type="http://schemas.openxmlformats.org/officeDocument/2006/relationships/slideLayout" Target="../slideLayouts/slideLayout14.xml"/></Relationships>
</file>

<file path=ppt/slides/_rels/slide5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6.xml"/><Relationship Id="rId1" Type="http://schemas.openxmlformats.org/officeDocument/2006/relationships/slideLayout" Target="../slideLayouts/slideLayout14.xml"/></Relationships>
</file>

<file path=ppt/slides/_rels/slide5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7.xml"/><Relationship Id="rId1" Type="http://schemas.openxmlformats.org/officeDocument/2006/relationships/slideLayout" Target="../slideLayouts/slideLayout14.xml"/></Relationships>
</file>

<file path=ppt/slides/_rels/slide5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8.xml"/><Relationship Id="rId1" Type="http://schemas.openxmlformats.org/officeDocument/2006/relationships/slideLayout" Target="../slideLayouts/slideLayout14.xml"/></Relationships>
</file>

<file path=ppt/slides/_rels/slide5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9.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0.xml"/><Relationship Id="rId1" Type="http://schemas.openxmlformats.org/officeDocument/2006/relationships/slideLayout" Target="../slideLayouts/slideLayout14.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6.xml"/></Relationships>
</file>

<file path=ppt/slides/_rels/slide6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2.xml"/><Relationship Id="rId1" Type="http://schemas.openxmlformats.org/officeDocument/2006/relationships/slideLayout" Target="../slideLayouts/slideLayout2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4.xml"/><Relationship Id="rId1" Type="http://schemas.openxmlformats.org/officeDocument/2006/relationships/slideLayout" Target="../slideLayouts/slideLayout14.xml"/></Relationships>
</file>

<file path=ppt/slides/_rels/slide6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5.xml"/><Relationship Id="rId1" Type="http://schemas.openxmlformats.org/officeDocument/2006/relationships/slideLayout" Target="../slideLayouts/slideLayout14.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6.xml"/></Relationships>
</file>

<file path=ppt/slides/_rels/slide6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7.xml"/><Relationship Id="rId1" Type="http://schemas.openxmlformats.org/officeDocument/2006/relationships/slideLayout" Target="../slideLayouts/slideLayout23.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9.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6.xml"/></Relationships>
</file>

<file path=ppt/slides/_rels/slide7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1.xml"/><Relationship Id="rId1" Type="http://schemas.openxmlformats.org/officeDocument/2006/relationships/slideLayout" Target="../slideLayouts/slideLayout23.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3.xml"/><Relationship Id="rId1" Type="http://schemas.openxmlformats.org/officeDocument/2006/relationships/slideLayout" Target="../slideLayouts/slideLayout14.xml"/></Relationships>
</file>

<file path=ppt/slides/_rels/slide7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4.xml"/><Relationship Id="rId1" Type="http://schemas.openxmlformats.org/officeDocument/2006/relationships/slideLayout" Target="../slideLayouts/slideLayout14.xml"/></Relationships>
</file>

<file path=ppt/slides/_rels/slide7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5.xml"/><Relationship Id="rId1" Type="http://schemas.openxmlformats.org/officeDocument/2006/relationships/slideLayout" Target="../slideLayouts/slideLayout15.xml"/></Relationships>
</file>

<file path=ppt/slides/_rels/slide7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6.xml"/><Relationship Id="rId1" Type="http://schemas.openxmlformats.org/officeDocument/2006/relationships/slideLayout" Target="../slideLayouts/slideLayout15.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6.xml"/></Relationships>
</file>

<file path=ppt/slides/_rels/slide7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8.xml"/><Relationship Id="rId1" Type="http://schemas.openxmlformats.org/officeDocument/2006/relationships/slideLayout" Target="../slideLayouts/slideLayout14.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8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0.xml"/><Relationship Id="rId1" Type="http://schemas.openxmlformats.org/officeDocument/2006/relationships/slideLayout" Target="../slideLayouts/slideLayout14.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6.xml"/></Relationships>
</file>

<file path=ppt/slides/_rels/slide8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2.xml"/><Relationship Id="rId1" Type="http://schemas.openxmlformats.org/officeDocument/2006/relationships/slideLayout" Target="../slideLayouts/slideLayout14.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6.xml"/></Relationships>
</file>

<file path=ppt/slides/_rels/slide8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4.xml"/><Relationship Id="rId1" Type="http://schemas.openxmlformats.org/officeDocument/2006/relationships/slideLayout" Target="../slideLayouts/slideLayout14.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16.xml"/></Relationships>
</file>

<file path=ppt/slides/_rels/slide8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6.xml"/><Relationship Id="rId1" Type="http://schemas.openxmlformats.org/officeDocument/2006/relationships/slideLayout" Target="../slideLayouts/slideLayout14.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16.xml"/></Relationships>
</file>

<file path=ppt/slides/_rels/slide8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8.xml"/><Relationship Id="rId1" Type="http://schemas.openxmlformats.org/officeDocument/2006/relationships/slideLayout" Target="../slideLayouts/slideLayout14.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9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0.xml"/><Relationship Id="rId1" Type="http://schemas.openxmlformats.org/officeDocument/2006/relationships/slideLayout" Target="../slideLayouts/slideLayout14.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16.xml"/></Relationships>
</file>

<file path=ppt/slides/_rels/slide9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2.xml"/><Relationship Id="rId1" Type="http://schemas.openxmlformats.org/officeDocument/2006/relationships/slideLayout" Target="../slideLayouts/slideLayout14.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16.xml"/></Relationships>
</file>

<file path=ppt/slides/_rels/slide9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4.xml"/><Relationship Id="rId1" Type="http://schemas.openxmlformats.org/officeDocument/2006/relationships/slideLayout" Target="../slideLayouts/slideLayout14.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16.xml"/></Relationships>
</file>

<file path=ppt/slides/_rels/slide9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6.xml"/><Relationship Id="rId1" Type="http://schemas.openxmlformats.org/officeDocument/2006/relationships/slideLayout" Target="../slideLayouts/slideLayout14.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16.xml"/></Relationships>
</file>

<file path=ppt/slides/_rels/slide9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8.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Google Shape;253;g23721c0edeb_0_81"/>
          <p:cNvSpPr txBox="1">
            <a:spLocks noGrp="1"/>
          </p:cNvSpPr>
          <p:nvPr>
            <p:ph type="body" idx="1"/>
          </p:nvPr>
        </p:nvSpPr>
        <p:spPr>
          <a:xfrm>
            <a:off x="7304150" y="4114800"/>
            <a:ext cx="7554900" cy="914400"/>
          </a:xfrm>
          <a:prstGeom prst="rect">
            <a:avLst/>
          </a:prstGeom>
          <a:noFill/>
          <a:ln>
            <a:noFill/>
          </a:ln>
        </p:spPr>
        <p:txBody>
          <a:bodyPr spcFirstLastPara="1" wrap="square" lIns="91425" tIns="91425" rIns="91425" bIns="91425" anchor="t" anchorCtr="0">
            <a:noAutofit/>
          </a:bodyPr>
          <a:lstStyle/>
          <a:p>
            <a:pPr marL="0" lvl="0" indent="0" algn="ctr" rtl="0">
              <a:lnSpc>
                <a:spcPct val="90000"/>
              </a:lnSpc>
              <a:spcBef>
                <a:spcPts val="1000"/>
              </a:spcBef>
              <a:spcAft>
                <a:spcPts val="0"/>
              </a:spcAft>
              <a:buSzPts val="2800"/>
              <a:buNone/>
            </a:pPr>
            <a:r>
              <a:rPr lang="en-US"/>
              <a:t>Full Stack Java Developer</a:t>
            </a:r>
            <a:endParaRPr/>
          </a:p>
        </p:txBody>
      </p:sp>
      <p:pic>
        <p:nvPicPr>
          <p:cNvPr id="254" name="Google Shape;254;g23721c0edeb_0_81" descr="Text&#10;&#10;Description automatically generated with medium confidence"/>
          <p:cNvPicPr preferRelativeResize="0"/>
          <p:nvPr/>
        </p:nvPicPr>
        <p:blipFill rotWithShape="1">
          <a:blip r:embed="rId3">
            <a:alphaModFix/>
          </a:blip>
          <a:srcRect/>
          <a:stretch/>
        </p:blipFill>
        <p:spPr>
          <a:xfrm>
            <a:off x="7904646" y="2912718"/>
            <a:ext cx="5886494" cy="922308"/>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6" name="Google Shape;346;p44"/>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Font typeface="Arial"/>
              <a:buNone/>
            </a:pPr>
            <a:r>
              <a:rPr lang="en-US">
                <a:solidFill>
                  <a:srgbClr val="404040"/>
                </a:solidFill>
              </a:rPr>
              <a:t>Java Interfaces</a:t>
            </a:r>
            <a:endParaRPr/>
          </a:p>
        </p:txBody>
      </p:sp>
      <p:sp>
        <p:nvSpPr>
          <p:cNvPr id="347" name="Google Shape;347;p44"/>
          <p:cNvSpPr/>
          <p:nvPr/>
        </p:nvSpPr>
        <p:spPr>
          <a:xfrm>
            <a:off x="1538839" y="2610358"/>
            <a:ext cx="4408800" cy="4408800"/>
          </a:xfrm>
          <a:prstGeom prst="arc">
            <a:avLst>
              <a:gd name="adj1" fmla="val 16200000"/>
              <a:gd name="adj2" fmla="val 5395857"/>
            </a:avLst>
          </a:prstGeom>
          <a:noFill/>
          <a:ln w="28575" cap="flat" cmpd="sng">
            <a:solidFill>
              <a:srgbClr val="A5A5A5"/>
            </a:solidFill>
            <a:prstDash val="solid"/>
            <a:round/>
            <a:headEnd type="oval" w="lg" len="lg"/>
            <a:tailEnd type="oval" w="lg" len="lg"/>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Calibri"/>
              <a:buNone/>
            </a:pPr>
            <a:endParaRPr sz="1800" b="0" i="0" u="none" strike="noStrike" cap="none">
              <a:solidFill>
                <a:srgbClr val="FFFFFF"/>
              </a:solidFill>
              <a:latin typeface="Calibri"/>
              <a:ea typeface="Calibri"/>
              <a:cs typeface="Calibri"/>
              <a:sym typeface="Calibri"/>
            </a:endParaRPr>
          </a:p>
        </p:txBody>
      </p:sp>
      <p:grpSp>
        <p:nvGrpSpPr>
          <p:cNvPr id="348" name="Google Shape;348;p44"/>
          <p:cNvGrpSpPr/>
          <p:nvPr/>
        </p:nvGrpSpPr>
        <p:grpSpPr>
          <a:xfrm>
            <a:off x="4363986" y="2312446"/>
            <a:ext cx="9920974" cy="842400"/>
            <a:chOff x="4348746" y="2693446"/>
            <a:chExt cx="9920974" cy="842400"/>
          </a:xfrm>
        </p:grpSpPr>
        <p:sp>
          <p:nvSpPr>
            <p:cNvPr id="349" name="Google Shape;349;p44"/>
            <p:cNvSpPr/>
            <p:nvPr/>
          </p:nvSpPr>
          <p:spPr>
            <a:xfrm>
              <a:off x="4348746" y="2893146"/>
              <a:ext cx="457500" cy="457500"/>
            </a:xfrm>
            <a:prstGeom prst="ellipse">
              <a:avLst/>
            </a:prstGeom>
            <a:solidFill>
              <a:srgbClr val="FF7575"/>
            </a:solidFill>
            <a:ln w="38100" cap="flat"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350" name="Google Shape;350;p44"/>
            <p:cNvSpPr txBox="1"/>
            <p:nvPr/>
          </p:nvSpPr>
          <p:spPr>
            <a:xfrm>
              <a:off x="5312676" y="2693446"/>
              <a:ext cx="8957044" cy="842400"/>
            </a:xfrm>
            <a:prstGeom prst="rect">
              <a:avLst/>
            </a:prstGeom>
            <a:noFill/>
            <a:ln>
              <a:noFill/>
            </a:ln>
          </p:spPr>
          <p:txBody>
            <a:bodyPr spcFirstLastPara="1" wrap="square" lIns="121900" tIns="60925" rIns="121900" bIns="60925" anchor="ctr" anchorCtr="0">
              <a:noAutofit/>
            </a:bodyPr>
            <a:lstStyle/>
            <a:p>
              <a:pPr marL="0" marR="0" lvl="0" indent="0" algn="l" rtl="0">
                <a:lnSpc>
                  <a:spcPct val="114000"/>
                </a:lnSpc>
                <a:spcBef>
                  <a:spcPts val="0"/>
                </a:spcBef>
                <a:spcAft>
                  <a:spcPts val="0"/>
                </a:spcAft>
                <a:buClr>
                  <a:srgbClr val="000000"/>
                </a:buClr>
                <a:buSzPts val="2200"/>
                <a:buFont typeface="Arial"/>
                <a:buNone/>
              </a:pPr>
              <a:r>
                <a:rPr lang="en-US" sz="2200" b="0" i="0" u="none" strike="noStrike" cap="none">
                  <a:solidFill>
                    <a:srgbClr val="404040"/>
                  </a:solidFill>
                  <a:latin typeface="Open Sans"/>
                  <a:ea typeface="Open Sans"/>
                  <a:cs typeface="Open Sans"/>
                  <a:sym typeface="Open Sans"/>
                </a:rPr>
                <a:t>Methods defined in an interface that are implemented by a class should be declared as public.</a:t>
              </a:r>
              <a:endParaRPr sz="2200" b="0" i="0" u="none" strike="noStrike" cap="none">
                <a:solidFill>
                  <a:srgbClr val="404040"/>
                </a:solidFill>
                <a:latin typeface="Open Sans"/>
                <a:ea typeface="Open Sans"/>
                <a:cs typeface="Open Sans"/>
                <a:sym typeface="Open Sans"/>
              </a:endParaRPr>
            </a:p>
          </p:txBody>
        </p:sp>
      </p:grpSp>
      <p:grpSp>
        <p:nvGrpSpPr>
          <p:cNvPr id="351" name="Google Shape;351;p44"/>
          <p:cNvGrpSpPr/>
          <p:nvPr/>
        </p:nvGrpSpPr>
        <p:grpSpPr>
          <a:xfrm>
            <a:off x="5383470" y="5566353"/>
            <a:ext cx="9181549" cy="842400"/>
            <a:chOff x="5337750" y="5977833"/>
            <a:chExt cx="9181549" cy="842400"/>
          </a:xfrm>
        </p:grpSpPr>
        <p:sp>
          <p:nvSpPr>
            <p:cNvPr id="352" name="Google Shape;352;p44"/>
            <p:cNvSpPr/>
            <p:nvPr/>
          </p:nvSpPr>
          <p:spPr>
            <a:xfrm>
              <a:off x="5337750" y="6170283"/>
              <a:ext cx="457500" cy="457500"/>
            </a:xfrm>
            <a:prstGeom prst="ellipse">
              <a:avLst/>
            </a:prstGeom>
            <a:solidFill>
              <a:srgbClr val="17BFAB"/>
            </a:solidFill>
            <a:ln w="38100" cap="flat"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353" name="Google Shape;353;p44"/>
            <p:cNvSpPr txBox="1"/>
            <p:nvPr/>
          </p:nvSpPr>
          <p:spPr>
            <a:xfrm>
              <a:off x="5932399" y="5977833"/>
              <a:ext cx="8586900" cy="842400"/>
            </a:xfrm>
            <a:prstGeom prst="rect">
              <a:avLst/>
            </a:prstGeom>
            <a:noFill/>
            <a:ln>
              <a:noFill/>
            </a:ln>
          </p:spPr>
          <p:txBody>
            <a:bodyPr spcFirstLastPara="1" wrap="square" lIns="121900" tIns="60925" rIns="121900" bIns="60925" anchor="ctr" anchorCtr="0">
              <a:noAutofit/>
            </a:bodyPr>
            <a:lstStyle/>
            <a:p>
              <a:pPr marL="0" marR="0" lvl="0" indent="0" algn="l" rtl="0">
                <a:lnSpc>
                  <a:spcPct val="114000"/>
                </a:lnSpc>
                <a:spcBef>
                  <a:spcPts val="0"/>
                </a:spcBef>
                <a:spcAft>
                  <a:spcPts val="0"/>
                </a:spcAft>
                <a:buClr>
                  <a:srgbClr val="000000"/>
                </a:buClr>
                <a:buSzPts val="2200"/>
                <a:buFont typeface="Arial"/>
                <a:buNone/>
              </a:pPr>
              <a:r>
                <a:rPr lang="en-US" sz="2200" b="0" i="0" u="none" strike="noStrike" cap="none">
                  <a:solidFill>
                    <a:srgbClr val="404040"/>
                  </a:solidFill>
                  <a:latin typeface="Open Sans"/>
                  <a:ea typeface="Open Sans"/>
                  <a:cs typeface="Open Sans"/>
                  <a:sym typeface="Open Sans"/>
                </a:rPr>
                <a:t>A class can extend only one class, but can implement many interfaces. </a:t>
              </a:r>
              <a:endParaRPr sz="1400" b="0" i="0" u="none" strike="noStrike" cap="none">
                <a:solidFill>
                  <a:srgbClr val="000000"/>
                </a:solidFill>
                <a:latin typeface="Arial"/>
                <a:ea typeface="Arial"/>
                <a:cs typeface="Arial"/>
                <a:sym typeface="Arial"/>
              </a:endParaRPr>
            </a:p>
          </p:txBody>
        </p:sp>
      </p:grpSp>
      <p:grpSp>
        <p:nvGrpSpPr>
          <p:cNvPr id="354" name="Google Shape;354;p44"/>
          <p:cNvGrpSpPr/>
          <p:nvPr/>
        </p:nvGrpSpPr>
        <p:grpSpPr>
          <a:xfrm>
            <a:off x="4327929" y="6478488"/>
            <a:ext cx="9510687" cy="842400"/>
            <a:chOff x="4343169" y="6889968"/>
            <a:chExt cx="9510687" cy="842400"/>
          </a:xfrm>
        </p:grpSpPr>
        <p:sp>
          <p:nvSpPr>
            <p:cNvPr id="355" name="Google Shape;355;p44"/>
            <p:cNvSpPr/>
            <p:nvPr/>
          </p:nvSpPr>
          <p:spPr>
            <a:xfrm>
              <a:off x="4343169" y="7051938"/>
              <a:ext cx="457500" cy="457500"/>
            </a:xfrm>
            <a:prstGeom prst="ellipse">
              <a:avLst/>
            </a:prstGeom>
            <a:solidFill>
              <a:srgbClr val="5B9BD5"/>
            </a:solidFill>
            <a:ln w="38100" cap="flat"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356" name="Google Shape;356;p44"/>
            <p:cNvSpPr txBox="1"/>
            <p:nvPr/>
          </p:nvSpPr>
          <p:spPr>
            <a:xfrm>
              <a:off x="5266956" y="6889968"/>
              <a:ext cx="8586900" cy="842400"/>
            </a:xfrm>
            <a:prstGeom prst="rect">
              <a:avLst/>
            </a:prstGeom>
            <a:noFill/>
            <a:ln>
              <a:noFill/>
            </a:ln>
          </p:spPr>
          <p:txBody>
            <a:bodyPr spcFirstLastPara="1" wrap="square" lIns="121900" tIns="60925" rIns="121900" bIns="60925"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404040"/>
                  </a:solidFill>
                  <a:latin typeface="Open Sans"/>
                  <a:ea typeface="Open Sans"/>
                  <a:cs typeface="Open Sans"/>
                  <a:sym typeface="Open Sans"/>
                </a:rPr>
                <a:t>An interface can extend another interface.</a:t>
              </a:r>
              <a:endParaRPr sz="2200" b="0" i="0" u="none" strike="noStrike" cap="none">
                <a:solidFill>
                  <a:srgbClr val="404040"/>
                </a:solidFill>
                <a:latin typeface="Open Sans"/>
                <a:ea typeface="Open Sans"/>
                <a:cs typeface="Open Sans"/>
                <a:sym typeface="Open Sans"/>
              </a:endParaRPr>
            </a:p>
          </p:txBody>
        </p:sp>
      </p:grpSp>
      <p:grpSp>
        <p:nvGrpSpPr>
          <p:cNvPr id="357" name="Google Shape;357;p44"/>
          <p:cNvGrpSpPr/>
          <p:nvPr/>
        </p:nvGrpSpPr>
        <p:grpSpPr>
          <a:xfrm>
            <a:off x="5727043" y="4333272"/>
            <a:ext cx="9130688" cy="842400"/>
            <a:chOff x="5711803" y="4714272"/>
            <a:chExt cx="9130688" cy="842400"/>
          </a:xfrm>
        </p:grpSpPr>
        <p:sp>
          <p:nvSpPr>
            <p:cNvPr id="358" name="Google Shape;358;p44"/>
            <p:cNvSpPr/>
            <p:nvPr/>
          </p:nvSpPr>
          <p:spPr>
            <a:xfrm>
              <a:off x="5711803" y="4906722"/>
              <a:ext cx="457500" cy="457500"/>
            </a:xfrm>
            <a:prstGeom prst="ellipse">
              <a:avLst/>
            </a:prstGeom>
            <a:solidFill>
              <a:srgbClr val="AEABAB"/>
            </a:solidFill>
            <a:ln w="38100" cap="flat"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359" name="Google Shape;359;p44"/>
            <p:cNvSpPr txBox="1"/>
            <p:nvPr/>
          </p:nvSpPr>
          <p:spPr>
            <a:xfrm>
              <a:off x="6255591" y="4714272"/>
              <a:ext cx="8586900" cy="842400"/>
            </a:xfrm>
            <a:prstGeom prst="rect">
              <a:avLst/>
            </a:prstGeom>
            <a:noFill/>
            <a:ln>
              <a:noFill/>
            </a:ln>
          </p:spPr>
          <p:txBody>
            <a:bodyPr spcFirstLastPara="1" wrap="square" lIns="121900" tIns="60925" rIns="121900" bIns="60925"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404040"/>
                  </a:solidFill>
                  <a:latin typeface="Open Sans"/>
                  <a:ea typeface="Open Sans"/>
                  <a:cs typeface="Open Sans"/>
                  <a:sym typeface="Open Sans"/>
                </a:rPr>
                <a:t>The initialized variable is constant.</a:t>
              </a:r>
              <a:endParaRPr sz="2200" b="0" i="0" u="none" strike="noStrike" cap="none">
                <a:solidFill>
                  <a:srgbClr val="404040"/>
                </a:solidFill>
                <a:latin typeface="Open Sans"/>
                <a:ea typeface="Open Sans"/>
                <a:cs typeface="Open Sans"/>
                <a:sym typeface="Open Sans"/>
              </a:endParaRPr>
            </a:p>
          </p:txBody>
        </p:sp>
      </p:grpSp>
      <p:grpSp>
        <p:nvGrpSpPr>
          <p:cNvPr id="360" name="Google Shape;360;p44"/>
          <p:cNvGrpSpPr/>
          <p:nvPr/>
        </p:nvGrpSpPr>
        <p:grpSpPr>
          <a:xfrm>
            <a:off x="5352990" y="3182087"/>
            <a:ext cx="9181549" cy="842400"/>
            <a:chOff x="5337750" y="3563087"/>
            <a:chExt cx="9181549" cy="842400"/>
          </a:xfrm>
        </p:grpSpPr>
        <p:sp>
          <p:nvSpPr>
            <p:cNvPr id="361" name="Google Shape;361;p44"/>
            <p:cNvSpPr txBox="1"/>
            <p:nvPr/>
          </p:nvSpPr>
          <p:spPr>
            <a:xfrm>
              <a:off x="5932399" y="3563087"/>
              <a:ext cx="8586900" cy="842400"/>
            </a:xfrm>
            <a:prstGeom prst="rect">
              <a:avLst/>
            </a:prstGeom>
            <a:noFill/>
            <a:ln>
              <a:noFill/>
            </a:ln>
          </p:spPr>
          <p:txBody>
            <a:bodyPr spcFirstLastPara="1" wrap="square" lIns="121900" tIns="60925" rIns="121900" bIns="60925"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404040"/>
                  </a:solidFill>
                  <a:latin typeface="Open Sans"/>
                  <a:ea typeface="Open Sans"/>
                  <a:cs typeface="Open Sans"/>
                  <a:sym typeface="Open Sans"/>
                </a:rPr>
                <a:t>The signature should remain the same when implementing it.</a:t>
              </a:r>
              <a:endParaRPr sz="2200" b="0" i="0" u="none" strike="noStrike" cap="none">
                <a:solidFill>
                  <a:srgbClr val="404040"/>
                </a:solidFill>
                <a:latin typeface="Open Sans"/>
                <a:ea typeface="Open Sans"/>
                <a:cs typeface="Open Sans"/>
                <a:sym typeface="Open Sans"/>
              </a:endParaRPr>
            </a:p>
          </p:txBody>
        </p:sp>
        <p:sp>
          <p:nvSpPr>
            <p:cNvPr id="362" name="Google Shape;362;p44"/>
            <p:cNvSpPr/>
            <p:nvPr/>
          </p:nvSpPr>
          <p:spPr>
            <a:xfrm>
              <a:off x="5337750" y="3755537"/>
              <a:ext cx="457500" cy="457500"/>
            </a:xfrm>
            <a:prstGeom prst="ellipse">
              <a:avLst/>
            </a:prstGeom>
            <a:solidFill>
              <a:srgbClr val="FFC000"/>
            </a:solidFill>
            <a:ln w="38100" cap="flat" cmpd="sng">
              <a:solidFill>
                <a:srgbClr val="FFC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grpSp>
      <p:grpSp>
        <p:nvGrpSpPr>
          <p:cNvPr id="363" name="Google Shape;363;p44"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p:nvPr/>
        </p:nvGrpSpPr>
        <p:grpSpPr>
          <a:xfrm>
            <a:off x="1961022" y="3390558"/>
            <a:ext cx="2950888" cy="2787663"/>
            <a:chOff x="3540125" y="1016000"/>
            <a:chExt cx="5108575" cy="4826000"/>
          </a:xfrm>
        </p:grpSpPr>
        <p:sp>
          <p:nvSpPr>
            <p:cNvPr id="364" name="Google Shape;364;p44"/>
            <p:cNvSpPr/>
            <p:nvPr/>
          </p:nvSpPr>
          <p:spPr>
            <a:xfrm>
              <a:off x="3540125" y="5308600"/>
              <a:ext cx="5108575" cy="158750"/>
            </a:xfrm>
            <a:prstGeom prst="ellipse">
              <a:avLst/>
            </a:prstGeom>
            <a:solidFill>
              <a:srgbClr val="5FB360">
                <a:alpha val="2941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5" name="Google Shape;365;p44"/>
            <p:cNvSpPr/>
            <p:nvPr/>
          </p:nvSpPr>
          <p:spPr>
            <a:xfrm>
              <a:off x="3883025" y="5683250"/>
              <a:ext cx="4421188" cy="158750"/>
            </a:xfrm>
            <a:prstGeom prst="ellipse">
              <a:avLst/>
            </a:prstGeom>
            <a:solidFill>
              <a:srgbClr val="5FB360">
                <a:alpha val="2941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6" name="Google Shape;366;p44"/>
            <p:cNvSpPr/>
            <p:nvPr/>
          </p:nvSpPr>
          <p:spPr>
            <a:xfrm>
              <a:off x="4886325" y="5616575"/>
              <a:ext cx="2062163" cy="142875"/>
            </a:xfrm>
            <a:custGeom>
              <a:avLst/>
              <a:gdLst/>
              <a:ahLst/>
              <a:cxnLst/>
              <a:rect l="l" t="t" r="r" b="b"/>
              <a:pathLst>
                <a:path w="594" h="41" extrusionOk="0">
                  <a:moveTo>
                    <a:pt x="528" y="0"/>
                  </a:moveTo>
                  <a:cubicBezTo>
                    <a:pt x="0" y="0"/>
                    <a:pt x="0" y="0"/>
                    <a:pt x="0" y="0"/>
                  </a:cubicBezTo>
                  <a:cubicBezTo>
                    <a:pt x="0" y="41"/>
                    <a:pt x="0" y="41"/>
                    <a:pt x="0" y="41"/>
                  </a:cubicBezTo>
                  <a:cubicBezTo>
                    <a:pt x="594" y="41"/>
                    <a:pt x="594" y="41"/>
                    <a:pt x="594" y="41"/>
                  </a:cubicBezTo>
                  <a:cubicBezTo>
                    <a:pt x="580" y="24"/>
                    <a:pt x="580" y="24"/>
                    <a:pt x="580" y="24"/>
                  </a:cubicBezTo>
                  <a:cubicBezTo>
                    <a:pt x="567" y="9"/>
                    <a:pt x="548" y="0"/>
                    <a:pt x="528" y="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7" name="Google Shape;367;p44"/>
            <p:cNvSpPr/>
            <p:nvPr/>
          </p:nvSpPr>
          <p:spPr>
            <a:xfrm>
              <a:off x="4459288" y="5616575"/>
              <a:ext cx="777875" cy="142875"/>
            </a:xfrm>
            <a:custGeom>
              <a:avLst/>
              <a:gdLst/>
              <a:ahLst/>
              <a:cxnLst/>
              <a:rect l="l" t="t" r="r" b="b"/>
              <a:pathLst>
                <a:path w="224" h="41" extrusionOk="0">
                  <a:moveTo>
                    <a:pt x="159" y="0"/>
                  </a:moveTo>
                  <a:cubicBezTo>
                    <a:pt x="9" y="0"/>
                    <a:pt x="9" y="0"/>
                    <a:pt x="9" y="0"/>
                  </a:cubicBezTo>
                  <a:cubicBezTo>
                    <a:pt x="4" y="0"/>
                    <a:pt x="0" y="4"/>
                    <a:pt x="0" y="9"/>
                  </a:cubicBezTo>
                  <a:cubicBezTo>
                    <a:pt x="0" y="32"/>
                    <a:pt x="0" y="32"/>
                    <a:pt x="0" y="32"/>
                  </a:cubicBezTo>
                  <a:cubicBezTo>
                    <a:pt x="0" y="37"/>
                    <a:pt x="4" y="41"/>
                    <a:pt x="9" y="41"/>
                  </a:cubicBezTo>
                  <a:cubicBezTo>
                    <a:pt x="224" y="41"/>
                    <a:pt x="224" y="41"/>
                    <a:pt x="224" y="41"/>
                  </a:cubicBezTo>
                  <a:cubicBezTo>
                    <a:pt x="210" y="24"/>
                    <a:pt x="210" y="24"/>
                    <a:pt x="210" y="24"/>
                  </a:cubicBezTo>
                  <a:cubicBezTo>
                    <a:pt x="197" y="9"/>
                    <a:pt x="178" y="0"/>
                    <a:pt x="159" y="0"/>
                  </a:cubicBezTo>
                  <a:close/>
                </a:path>
              </a:pathLst>
            </a:custGeom>
            <a:solidFill>
              <a:srgbClr val="B8F9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8" name="Google Shape;368;p44"/>
            <p:cNvSpPr/>
            <p:nvPr/>
          </p:nvSpPr>
          <p:spPr>
            <a:xfrm>
              <a:off x="4660900" y="5557838"/>
              <a:ext cx="173038" cy="58738"/>
            </a:xfrm>
            <a:custGeom>
              <a:avLst/>
              <a:gdLst/>
              <a:ahLst/>
              <a:cxnLst/>
              <a:rect l="l" t="t" r="r" b="b"/>
              <a:pathLst>
                <a:path w="50" h="17" extrusionOk="0">
                  <a:moveTo>
                    <a:pt x="42" y="0"/>
                  </a:moveTo>
                  <a:cubicBezTo>
                    <a:pt x="8" y="0"/>
                    <a:pt x="8" y="0"/>
                    <a:pt x="8" y="0"/>
                  </a:cubicBezTo>
                  <a:cubicBezTo>
                    <a:pt x="3" y="0"/>
                    <a:pt x="0" y="4"/>
                    <a:pt x="0" y="8"/>
                  </a:cubicBezTo>
                  <a:cubicBezTo>
                    <a:pt x="0" y="17"/>
                    <a:pt x="0" y="17"/>
                    <a:pt x="0" y="17"/>
                  </a:cubicBezTo>
                  <a:cubicBezTo>
                    <a:pt x="50" y="17"/>
                    <a:pt x="50" y="17"/>
                    <a:pt x="50" y="17"/>
                  </a:cubicBezTo>
                  <a:cubicBezTo>
                    <a:pt x="50" y="8"/>
                    <a:pt x="50" y="8"/>
                    <a:pt x="50" y="8"/>
                  </a:cubicBezTo>
                  <a:cubicBezTo>
                    <a:pt x="50" y="4"/>
                    <a:pt x="46" y="0"/>
                    <a:pt x="42" y="0"/>
                  </a:cubicBezTo>
                  <a:close/>
                </a:path>
              </a:pathLst>
            </a:custGeom>
            <a:solidFill>
              <a:srgbClr val="2A395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9" name="Google Shape;369;p44"/>
            <p:cNvSpPr/>
            <p:nvPr/>
          </p:nvSpPr>
          <p:spPr>
            <a:xfrm>
              <a:off x="4910138" y="5557838"/>
              <a:ext cx="174625" cy="58738"/>
            </a:xfrm>
            <a:custGeom>
              <a:avLst/>
              <a:gdLst/>
              <a:ahLst/>
              <a:cxnLst/>
              <a:rect l="l" t="t" r="r" b="b"/>
              <a:pathLst>
                <a:path w="50" h="17" extrusionOk="0">
                  <a:moveTo>
                    <a:pt x="42" y="0"/>
                  </a:moveTo>
                  <a:cubicBezTo>
                    <a:pt x="8" y="0"/>
                    <a:pt x="8" y="0"/>
                    <a:pt x="8" y="0"/>
                  </a:cubicBezTo>
                  <a:cubicBezTo>
                    <a:pt x="4" y="0"/>
                    <a:pt x="0" y="4"/>
                    <a:pt x="0" y="8"/>
                  </a:cubicBezTo>
                  <a:cubicBezTo>
                    <a:pt x="0" y="17"/>
                    <a:pt x="0" y="17"/>
                    <a:pt x="0" y="17"/>
                  </a:cubicBezTo>
                  <a:cubicBezTo>
                    <a:pt x="50" y="17"/>
                    <a:pt x="50" y="17"/>
                    <a:pt x="50" y="17"/>
                  </a:cubicBezTo>
                  <a:cubicBezTo>
                    <a:pt x="50" y="8"/>
                    <a:pt x="50" y="8"/>
                    <a:pt x="50" y="8"/>
                  </a:cubicBezTo>
                  <a:cubicBezTo>
                    <a:pt x="50" y="4"/>
                    <a:pt x="47" y="0"/>
                    <a:pt x="42" y="0"/>
                  </a:cubicBezTo>
                  <a:close/>
                </a:path>
              </a:pathLst>
            </a:custGeom>
            <a:solidFill>
              <a:srgbClr val="2A395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0" name="Google Shape;370;p44"/>
            <p:cNvSpPr/>
            <p:nvPr/>
          </p:nvSpPr>
          <p:spPr>
            <a:xfrm>
              <a:off x="5160963" y="5557838"/>
              <a:ext cx="176213" cy="58738"/>
            </a:xfrm>
            <a:custGeom>
              <a:avLst/>
              <a:gdLst/>
              <a:ahLst/>
              <a:cxnLst/>
              <a:rect l="l" t="t" r="r" b="b"/>
              <a:pathLst>
                <a:path w="51" h="17" extrusionOk="0">
                  <a:moveTo>
                    <a:pt x="42" y="0"/>
                  </a:moveTo>
                  <a:cubicBezTo>
                    <a:pt x="8" y="0"/>
                    <a:pt x="8" y="0"/>
                    <a:pt x="8" y="0"/>
                  </a:cubicBezTo>
                  <a:cubicBezTo>
                    <a:pt x="4" y="0"/>
                    <a:pt x="0" y="4"/>
                    <a:pt x="0" y="8"/>
                  </a:cubicBezTo>
                  <a:cubicBezTo>
                    <a:pt x="0" y="17"/>
                    <a:pt x="0" y="17"/>
                    <a:pt x="0" y="17"/>
                  </a:cubicBezTo>
                  <a:cubicBezTo>
                    <a:pt x="51" y="17"/>
                    <a:pt x="51" y="17"/>
                    <a:pt x="51" y="17"/>
                  </a:cubicBezTo>
                  <a:cubicBezTo>
                    <a:pt x="51" y="8"/>
                    <a:pt x="51" y="8"/>
                    <a:pt x="51" y="8"/>
                  </a:cubicBezTo>
                  <a:cubicBezTo>
                    <a:pt x="51" y="4"/>
                    <a:pt x="47" y="0"/>
                    <a:pt x="42" y="0"/>
                  </a:cubicBezTo>
                  <a:close/>
                </a:path>
              </a:pathLst>
            </a:custGeom>
            <a:solidFill>
              <a:srgbClr val="2A395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1" name="Google Shape;371;p44"/>
            <p:cNvSpPr/>
            <p:nvPr/>
          </p:nvSpPr>
          <p:spPr>
            <a:xfrm>
              <a:off x="5410200" y="5557838"/>
              <a:ext cx="177800" cy="58738"/>
            </a:xfrm>
            <a:custGeom>
              <a:avLst/>
              <a:gdLst/>
              <a:ahLst/>
              <a:cxnLst/>
              <a:rect l="l" t="t" r="r" b="b"/>
              <a:pathLst>
                <a:path w="51" h="17" extrusionOk="0">
                  <a:moveTo>
                    <a:pt x="43" y="0"/>
                  </a:moveTo>
                  <a:cubicBezTo>
                    <a:pt x="9" y="0"/>
                    <a:pt x="9" y="0"/>
                    <a:pt x="9" y="0"/>
                  </a:cubicBezTo>
                  <a:cubicBezTo>
                    <a:pt x="4" y="0"/>
                    <a:pt x="0" y="4"/>
                    <a:pt x="0" y="8"/>
                  </a:cubicBezTo>
                  <a:cubicBezTo>
                    <a:pt x="0" y="17"/>
                    <a:pt x="0" y="17"/>
                    <a:pt x="0" y="17"/>
                  </a:cubicBezTo>
                  <a:cubicBezTo>
                    <a:pt x="51" y="17"/>
                    <a:pt x="51" y="17"/>
                    <a:pt x="51" y="17"/>
                  </a:cubicBezTo>
                  <a:cubicBezTo>
                    <a:pt x="51" y="8"/>
                    <a:pt x="51" y="8"/>
                    <a:pt x="51" y="8"/>
                  </a:cubicBezTo>
                  <a:cubicBezTo>
                    <a:pt x="51" y="4"/>
                    <a:pt x="47" y="0"/>
                    <a:pt x="43" y="0"/>
                  </a:cubicBezTo>
                  <a:close/>
                </a:path>
              </a:pathLst>
            </a:custGeom>
            <a:solidFill>
              <a:srgbClr val="2A395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2" name="Google Shape;372;p44"/>
            <p:cNvSpPr/>
            <p:nvPr/>
          </p:nvSpPr>
          <p:spPr>
            <a:xfrm>
              <a:off x="5913438" y="5557838"/>
              <a:ext cx="174625" cy="58738"/>
            </a:xfrm>
            <a:custGeom>
              <a:avLst/>
              <a:gdLst/>
              <a:ahLst/>
              <a:cxnLst/>
              <a:rect l="l" t="t" r="r" b="b"/>
              <a:pathLst>
                <a:path w="50" h="17" extrusionOk="0">
                  <a:moveTo>
                    <a:pt x="42" y="0"/>
                  </a:moveTo>
                  <a:cubicBezTo>
                    <a:pt x="8" y="0"/>
                    <a:pt x="8" y="0"/>
                    <a:pt x="8" y="0"/>
                  </a:cubicBezTo>
                  <a:cubicBezTo>
                    <a:pt x="4" y="0"/>
                    <a:pt x="0" y="4"/>
                    <a:pt x="0" y="8"/>
                  </a:cubicBezTo>
                  <a:cubicBezTo>
                    <a:pt x="0" y="17"/>
                    <a:pt x="0" y="17"/>
                    <a:pt x="0" y="17"/>
                  </a:cubicBezTo>
                  <a:cubicBezTo>
                    <a:pt x="50" y="17"/>
                    <a:pt x="50" y="17"/>
                    <a:pt x="50" y="17"/>
                  </a:cubicBezTo>
                  <a:cubicBezTo>
                    <a:pt x="50" y="8"/>
                    <a:pt x="50" y="8"/>
                    <a:pt x="50" y="8"/>
                  </a:cubicBezTo>
                  <a:cubicBezTo>
                    <a:pt x="50" y="4"/>
                    <a:pt x="47" y="0"/>
                    <a:pt x="42" y="0"/>
                  </a:cubicBezTo>
                  <a:close/>
                </a:path>
              </a:pathLst>
            </a:custGeom>
            <a:solidFill>
              <a:srgbClr val="2A395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3" name="Google Shape;373;p44"/>
            <p:cNvSpPr/>
            <p:nvPr/>
          </p:nvSpPr>
          <p:spPr>
            <a:xfrm>
              <a:off x="6164263" y="5557838"/>
              <a:ext cx="176213" cy="58738"/>
            </a:xfrm>
            <a:custGeom>
              <a:avLst/>
              <a:gdLst/>
              <a:ahLst/>
              <a:cxnLst/>
              <a:rect l="l" t="t" r="r" b="b"/>
              <a:pathLst>
                <a:path w="51" h="17" extrusionOk="0">
                  <a:moveTo>
                    <a:pt x="42" y="0"/>
                  </a:moveTo>
                  <a:cubicBezTo>
                    <a:pt x="8" y="0"/>
                    <a:pt x="8" y="0"/>
                    <a:pt x="8" y="0"/>
                  </a:cubicBezTo>
                  <a:cubicBezTo>
                    <a:pt x="4" y="0"/>
                    <a:pt x="0" y="4"/>
                    <a:pt x="0" y="8"/>
                  </a:cubicBezTo>
                  <a:cubicBezTo>
                    <a:pt x="0" y="17"/>
                    <a:pt x="0" y="17"/>
                    <a:pt x="0" y="17"/>
                  </a:cubicBezTo>
                  <a:cubicBezTo>
                    <a:pt x="51" y="17"/>
                    <a:pt x="51" y="17"/>
                    <a:pt x="51" y="17"/>
                  </a:cubicBezTo>
                  <a:cubicBezTo>
                    <a:pt x="51" y="8"/>
                    <a:pt x="51" y="8"/>
                    <a:pt x="51" y="8"/>
                  </a:cubicBezTo>
                  <a:cubicBezTo>
                    <a:pt x="51" y="4"/>
                    <a:pt x="47" y="0"/>
                    <a:pt x="42" y="0"/>
                  </a:cubicBezTo>
                  <a:close/>
                </a:path>
              </a:pathLst>
            </a:custGeom>
            <a:solidFill>
              <a:srgbClr val="2A395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4" name="Google Shape;374;p44"/>
            <p:cNvSpPr/>
            <p:nvPr/>
          </p:nvSpPr>
          <p:spPr>
            <a:xfrm>
              <a:off x="6416675" y="5557838"/>
              <a:ext cx="173038" cy="58738"/>
            </a:xfrm>
            <a:custGeom>
              <a:avLst/>
              <a:gdLst/>
              <a:ahLst/>
              <a:cxnLst/>
              <a:rect l="l" t="t" r="r" b="b"/>
              <a:pathLst>
                <a:path w="50" h="17" extrusionOk="0">
                  <a:moveTo>
                    <a:pt x="42" y="0"/>
                  </a:moveTo>
                  <a:cubicBezTo>
                    <a:pt x="8" y="0"/>
                    <a:pt x="8" y="0"/>
                    <a:pt x="8" y="0"/>
                  </a:cubicBezTo>
                  <a:cubicBezTo>
                    <a:pt x="3" y="0"/>
                    <a:pt x="0" y="4"/>
                    <a:pt x="0" y="8"/>
                  </a:cubicBezTo>
                  <a:cubicBezTo>
                    <a:pt x="0" y="17"/>
                    <a:pt x="0" y="17"/>
                    <a:pt x="0" y="17"/>
                  </a:cubicBezTo>
                  <a:cubicBezTo>
                    <a:pt x="50" y="17"/>
                    <a:pt x="50" y="17"/>
                    <a:pt x="50" y="17"/>
                  </a:cubicBezTo>
                  <a:cubicBezTo>
                    <a:pt x="50" y="8"/>
                    <a:pt x="50" y="8"/>
                    <a:pt x="50" y="8"/>
                  </a:cubicBezTo>
                  <a:cubicBezTo>
                    <a:pt x="50" y="4"/>
                    <a:pt x="46" y="0"/>
                    <a:pt x="42" y="0"/>
                  </a:cubicBezTo>
                  <a:close/>
                </a:path>
              </a:pathLst>
            </a:custGeom>
            <a:solidFill>
              <a:srgbClr val="2A395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5" name="Google Shape;375;p44"/>
            <p:cNvSpPr/>
            <p:nvPr/>
          </p:nvSpPr>
          <p:spPr>
            <a:xfrm>
              <a:off x="4699000" y="5557838"/>
              <a:ext cx="173038" cy="58738"/>
            </a:xfrm>
            <a:custGeom>
              <a:avLst/>
              <a:gdLst/>
              <a:ahLst/>
              <a:cxnLst/>
              <a:rect l="l" t="t" r="r" b="b"/>
              <a:pathLst>
                <a:path w="50" h="17" extrusionOk="0">
                  <a:moveTo>
                    <a:pt x="42" y="0"/>
                  </a:moveTo>
                  <a:cubicBezTo>
                    <a:pt x="8" y="0"/>
                    <a:pt x="8" y="0"/>
                    <a:pt x="8" y="0"/>
                  </a:cubicBezTo>
                  <a:cubicBezTo>
                    <a:pt x="3" y="0"/>
                    <a:pt x="0" y="4"/>
                    <a:pt x="0" y="8"/>
                  </a:cubicBezTo>
                  <a:cubicBezTo>
                    <a:pt x="0" y="17"/>
                    <a:pt x="0" y="17"/>
                    <a:pt x="0" y="17"/>
                  </a:cubicBezTo>
                  <a:cubicBezTo>
                    <a:pt x="50" y="17"/>
                    <a:pt x="50" y="17"/>
                    <a:pt x="50" y="17"/>
                  </a:cubicBezTo>
                  <a:cubicBezTo>
                    <a:pt x="50" y="8"/>
                    <a:pt x="50" y="8"/>
                    <a:pt x="50" y="8"/>
                  </a:cubicBezTo>
                  <a:cubicBezTo>
                    <a:pt x="50" y="4"/>
                    <a:pt x="46" y="0"/>
                    <a:pt x="42" y="0"/>
                  </a:cubicBezTo>
                  <a:close/>
                </a:path>
              </a:pathLst>
            </a:custGeom>
            <a:solidFill>
              <a:srgbClr val="3A579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6" name="Google Shape;376;p44"/>
            <p:cNvSpPr/>
            <p:nvPr/>
          </p:nvSpPr>
          <p:spPr>
            <a:xfrm>
              <a:off x="4949825" y="5557838"/>
              <a:ext cx="173038" cy="58738"/>
            </a:xfrm>
            <a:custGeom>
              <a:avLst/>
              <a:gdLst/>
              <a:ahLst/>
              <a:cxnLst/>
              <a:rect l="l" t="t" r="r" b="b"/>
              <a:pathLst>
                <a:path w="50" h="17" extrusionOk="0">
                  <a:moveTo>
                    <a:pt x="42" y="0"/>
                  </a:moveTo>
                  <a:cubicBezTo>
                    <a:pt x="8" y="0"/>
                    <a:pt x="8" y="0"/>
                    <a:pt x="8" y="0"/>
                  </a:cubicBezTo>
                  <a:cubicBezTo>
                    <a:pt x="4" y="0"/>
                    <a:pt x="0" y="4"/>
                    <a:pt x="0" y="8"/>
                  </a:cubicBezTo>
                  <a:cubicBezTo>
                    <a:pt x="0" y="17"/>
                    <a:pt x="0" y="17"/>
                    <a:pt x="0" y="17"/>
                  </a:cubicBezTo>
                  <a:cubicBezTo>
                    <a:pt x="50" y="17"/>
                    <a:pt x="50" y="17"/>
                    <a:pt x="50" y="17"/>
                  </a:cubicBezTo>
                  <a:cubicBezTo>
                    <a:pt x="50" y="8"/>
                    <a:pt x="50" y="8"/>
                    <a:pt x="50" y="8"/>
                  </a:cubicBezTo>
                  <a:cubicBezTo>
                    <a:pt x="50" y="4"/>
                    <a:pt x="47" y="0"/>
                    <a:pt x="42" y="0"/>
                  </a:cubicBezTo>
                  <a:close/>
                </a:path>
              </a:pathLst>
            </a:custGeom>
            <a:solidFill>
              <a:srgbClr val="3A579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7" name="Google Shape;377;p44"/>
            <p:cNvSpPr/>
            <p:nvPr/>
          </p:nvSpPr>
          <p:spPr>
            <a:xfrm>
              <a:off x="5199063" y="5557838"/>
              <a:ext cx="176213" cy="58738"/>
            </a:xfrm>
            <a:custGeom>
              <a:avLst/>
              <a:gdLst/>
              <a:ahLst/>
              <a:cxnLst/>
              <a:rect l="l" t="t" r="r" b="b"/>
              <a:pathLst>
                <a:path w="51" h="17" extrusionOk="0">
                  <a:moveTo>
                    <a:pt x="42" y="0"/>
                  </a:moveTo>
                  <a:cubicBezTo>
                    <a:pt x="8" y="0"/>
                    <a:pt x="8" y="0"/>
                    <a:pt x="8" y="0"/>
                  </a:cubicBezTo>
                  <a:cubicBezTo>
                    <a:pt x="4" y="0"/>
                    <a:pt x="0" y="4"/>
                    <a:pt x="0" y="8"/>
                  </a:cubicBezTo>
                  <a:cubicBezTo>
                    <a:pt x="0" y="17"/>
                    <a:pt x="0" y="17"/>
                    <a:pt x="0" y="17"/>
                  </a:cubicBezTo>
                  <a:cubicBezTo>
                    <a:pt x="51" y="17"/>
                    <a:pt x="51" y="17"/>
                    <a:pt x="51" y="17"/>
                  </a:cubicBezTo>
                  <a:cubicBezTo>
                    <a:pt x="51" y="8"/>
                    <a:pt x="51" y="8"/>
                    <a:pt x="51" y="8"/>
                  </a:cubicBezTo>
                  <a:cubicBezTo>
                    <a:pt x="51" y="4"/>
                    <a:pt x="47" y="0"/>
                    <a:pt x="42" y="0"/>
                  </a:cubicBezTo>
                  <a:close/>
                </a:path>
              </a:pathLst>
            </a:custGeom>
            <a:solidFill>
              <a:srgbClr val="3A579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8" name="Google Shape;378;p44"/>
            <p:cNvSpPr/>
            <p:nvPr/>
          </p:nvSpPr>
          <p:spPr>
            <a:xfrm>
              <a:off x="5448300" y="5557838"/>
              <a:ext cx="427038" cy="58738"/>
            </a:xfrm>
            <a:custGeom>
              <a:avLst/>
              <a:gdLst/>
              <a:ahLst/>
              <a:cxnLst/>
              <a:rect l="l" t="t" r="r" b="b"/>
              <a:pathLst>
                <a:path w="123" h="17" extrusionOk="0">
                  <a:moveTo>
                    <a:pt x="115" y="0"/>
                  </a:moveTo>
                  <a:cubicBezTo>
                    <a:pt x="9" y="0"/>
                    <a:pt x="9" y="0"/>
                    <a:pt x="9" y="0"/>
                  </a:cubicBezTo>
                  <a:cubicBezTo>
                    <a:pt x="4" y="0"/>
                    <a:pt x="0" y="4"/>
                    <a:pt x="0" y="8"/>
                  </a:cubicBezTo>
                  <a:cubicBezTo>
                    <a:pt x="0" y="17"/>
                    <a:pt x="0" y="17"/>
                    <a:pt x="0" y="17"/>
                  </a:cubicBezTo>
                  <a:cubicBezTo>
                    <a:pt x="123" y="17"/>
                    <a:pt x="123" y="17"/>
                    <a:pt x="123" y="17"/>
                  </a:cubicBezTo>
                  <a:cubicBezTo>
                    <a:pt x="123" y="8"/>
                    <a:pt x="123" y="8"/>
                    <a:pt x="123" y="8"/>
                  </a:cubicBezTo>
                  <a:cubicBezTo>
                    <a:pt x="123" y="4"/>
                    <a:pt x="119" y="0"/>
                    <a:pt x="115" y="0"/>
                  </a:cubicBezTo>
                  <a:close/>
                </a:path>
              </a:pathLst>
            </a:custGeom>
            <a:solidFill>
              <a:srgbClr val="3A579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9" name="Google Shape;379;p44"/>
            <p:cNvSpPr/>
            <p:nvPr/>
          </p:nvSpPr>
          <p:spPr>
            <a:xfrm>
              <a:off x="5951538" y="5557838"/>
              <a:ext cx="174625" cy="58738"/>
            </a:xfrm>
            <a:custGeom>
              <a:avLst/>
              <a:gdLst/>
              <a:ahLst/>
              <a:cxnLst/>
              <a:rect l="l" t="t" r="r" b="b"/>
              <a:pathLst>
                <a:path w="50" h="17" extrusionOk="0">
                  <a:moveTo>
                    <a:pt x="42" y="0"/>
                  </a:moveTo>
                  <a:cubicBezTo>
                    <a:pt x="8" y="0"/>
                    <a:pt x="8" y="0"/>
                    <a:pt x="8" y="0"/>
                  </a:cubicBezTo>
                  <a:cubicBezTo>
                    <a:pt x="4" y="0"/>
                    <a:pt x="0" y="4"/>
                    <a:pt x="0" y="8"/>
                  </a:cubicBezTo>
                  <a:cubicBezTo>
                    <a:pt x="0" y="17"/>
                    <a:pt x="0" y="17"/>
                    <a:pt x="0" y="17"/>
                  </a:cubicBezTo>
                  <a:cubicBezTo>
                    <a:pt x="50" y="17"/>
                    <a:pt x="50" y="17"/>
                    <a:pt x="50" y="17"/>
                  </a:cubicBezTo>
                  <a:cubicBezTo>
                    <a:pt x="50" y="8"/>
                    <a:pt x="50" y="8"/>
                    <a:pt x="50" y="8"/>
                  </a:cubicBezTo>
                  <a:cubicBezTo>
                    <a:pt x="50" y="4"/>
                    <a:pt x="47" y="0"/>
                    <a:pt x="42" y="0"/>
                  </a:cubicBezTo>
                  <a:close/>
                </a:path>
              </a:pathLst>
            </a:custGeom>
            <a:solidFill>
              <a:srgbClr val="3A579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0" name="Google Shape;380;p44"/>
            <p:cNvSpPr/>
            <p:nvPr/>
          </p:nvSpPr>
          <p:spPr>
            <a:xfrm>
              <a:off x="6202363" y="5557838"/>
              <a:ext cx="176213" cy="58738"/>
            </a:xfrm>
            <a:custGeom>
              <a:avLst/>
              <a:gdLst/>
              <a:ahLst/>
              <a:cxnLst/>
              <a:rect l="l" t="t" r="r" b="b"/>
              <a:pathLst>
                <a:path w="51" h="17" extrusionOk="0">
                  <a:moveTo>
                    <a:pt x="42" y="0"/>
                  </a:moveTo>
                  <a:cubicBezTo>
                    <a:pt x="8" y="0"/>
                    <a:pt x="8" y="0"/>
                    <a:pt x="8" y="0"/>
                  </a:cubicBezTo>
                  <a:cubicBezTo>
                    <a:pt x="4" y="0"/>
                    <a:pt x="0" y="4"/>
                    <a:pt x="0" y="8"/>
                  </a:cubicBezTo>
                  <a:cubicBezTo>
                    <a:pt x="0" y="17"/>
                    <a:pt x="0" y="17"/>
                    <a:pt x="0" y="17"/>
                  </a:cubicBezTo>
                  <a:cubicBezTo>
                    <a:pt x="51" y="17"/>
                    <a:pt x="51" y="17"/>
                    <a:pt x="51" y="17"/>
                  </a:cubicBezTo>
                  <a:cubicBezTo>
                    <a:pt x="51" y="8"/>
                    <a:pt x="51" y="8"/>
                    <a:pt x="51" y="8"/>
                  </a:cubicBezTo>
                  <a:cubicBezTo>
                    <a:pt x="51" y="4"/>
                    <a:pt x="47" y="0"/>
                    <a:pt x="42" y="0"/>
                  </a:cubicBezTo>
                  <a:close/>
                </a:path>
              </a:pathLst>
            </a:custGeom>
            <a:solidFill>
              <a:srgbClr val="3A579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1" name="Google Shape;381;p44"/>
            <p:cNvSpPr/>
            <p:nvPr/>
          </p:nvSpPr>
          <p:spPr>
            <a:xfrm>
              <a:off x="6451600" y="5557838"/>
              <a:ext cx="177800" cy="58738"/>
            </a:xfrm>
            <a:custGeom>
              <a:avLst/>
              <a:gdLst/>
              <a:ahLst/>
              <a:cxnLst/>
              <a:rect l="l" t="t" r="r" b="b"/>
              <a:pathLst>
                <a:path w="51" h="17" extrusionOk="0">
                  <a:moveTo>
                    <a:pt x="43" y="0"/>
                  </a:moveTo>
                  <a:cubicBezTo>
                    <a:pt x="9" y="0"/>
                    <a:pt x="9" y="0"/>
                    <a:pt x="9" y="0"/>
                  </a:cubicBezTo>
                  <a:cubicBezTo>
                    <a:pt x="4" y="0"/>
                    <a:pt x="0" y="4"/>
                    <a:pt x="0" y="8"/>
                  </a:cubicBezTo>
                  <a:cubicBezTo>
                    <a:pt x="0" y="17"/>
                    <a:pt x="0" y="17"/>
                    <a:pt x="0" y="17"/>
                  </a:cubicBezTo>
                  <a:cubicBezTo>
                    <a:pt x="51" y="17"/>
                    <a:pt x="51" y="17"/>
                    <a:pt x="51" y="17"/>
                  </a:cubicBezTo>
                  <a:cubicBezTo>
                    <a:pt x="51" y="8"/>
                    <a:pt x="51" y="8"/>
                    <a:pt x="51" y="8"/>
                  </a:cubicBezTo>
                  <a:cubicBezTo>
                    <a:pt x="51" y="4"/>
                    <a:pt x="47" y="0"/>
                    <a:pt x="43" y="0"/>
                  </a:cubicBezTo>
                  <a:close/>
                </a:path>
              </a:pathLst>
            </a:custGeom>
            <a:solidFill>
              <a:srgbClr val="3A579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2" name="Google Shape;382;p44"/>
            <p:cNvSpPr/>
            <p:nvPr/>
          </p:nvSpPr>
          <p:spPr>
            <a:xfrm>
              <a:off x="4462463" y="1293813"/>
              <a:ext cx="581025" cy="592138"/>
            </a:xfrm>
            <a:custGeom>
              <a:avLst/>
              <a:gdLst/>
              <a:ahLst/>
              <a:cxnLst/>
              <a:rect l="l" t="t" r="r" b="b"/>
              <a:pathLst>
                <a:path w="167" h="171" extrusionOk="0">
                  <a:moveTo>
                    <a:pt x="123" y="0"/>
                  </a:moveTo>
                  <a:cubicBezTo>
                    <a:pt x="44" y="0"/>
                    <a:pt x="44" y="0"/>
                    <a:pt x="44" y="0"/>
                  </a:cubicBezTo>
                  <a:cubicBezTo>
                    <a:pt x="20" y="0"/>
                    <a:pt x="0" y="19"/>
                    <a:pt x="0" y="43"/>
                  </a:cubicBezTo>
                  <a:cubicBezTo>
                    <a:pt x="0" y="100"/>
                    <a:pt x="0" y="100"/>
                    <a:pt x="0" y="100"/>
                  </a:cubicBezTo>
                  <a:cubicBezTo>
                    <a:pt x="0" y="119"/>
                    <a:pt x="13" y="135"/>
                    <a:pt x="30" y="141"/>
                  </a:cubicBezTo>
                  <a:cubicBezTo>
                    <a:pt x="31" y="171"/>
                    <a:pt x="31" y="171"/>
                    <a:pt x="31" y="171"/>
                  </a:cubicBezTo>
                  <a:cubicBezTo>
                    <a:pt x="70" y="143"/>
                    <a:pt x="70" y="143"/>
                    <a:pt x="70" y="143"/>
                  </a:cubicBezTo>
                  <a:cubicBezTo>
                    <a:pt x="123" y="143"/>
                    <a:pt x="123" y="143"/>
                    <a:pt x="123" y="143"/>
                  </a:cubicBezTo>
                  <a:cubicBezTo>
                    <a:pt x="147" y="143"/>
                    <a:pt x="167" y="124"/>
                    <a:pt x="167" y="100"/>
                  </a:cubicBezTo>
                  <a:cubicBezTo>
                    <a:pt x="167" y="43"/>
                    <a:pt x="167" y="43"/>
                    <a:pt x="167" y="43"/>
                  </a:cubicBezTo>
                  <a:cubicBezTo>
                    <a:pt x="167" y="19"/>
                    <a:pt x="147" y="0"/>
                    <a:pt x="123" y="0"/>
                  </a:cubicBezTo>
                  <a:close/>
                </a:path>
              </a:pathLst>
            </a:custGeom>
            <a:solidFill>
              <a:srgbClr val="B7F8F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3" name="Google Shape;383;p44"/>
            <p:cNvSpPr/>
            <p:nvPr/>
          </p:nvSpPr>
          <p:spPr>
            <a:xfrm>
              <a:off x="4660900" y="1016000"/>
              <a:ext cx="760413" cy="784225"/>
            </a:xfrm>
            <a:custGeom>
              <a:avLst/>
              <a:gdLst/>
              <a:ahLst/>
              <a:cxnLst/>
              <a:rect l="l" t="t" r="r" b="b"/>
              <a:pathLst>
                <a:path w="219" h="226" extrusionOk="0">
                  <a:moveTo>
                    <a:pt x="162" y="0"/>
                  </a:moveTo>
                  <a:cubicBezTo>
                    <a:pt x="57" y="0"/>
                    <a:pt x="57" y="0"/>
                    <a:pt x="57" y="0"/>
                  </a:cubicBezTo>
                  <a:cubicBezTo>
                    <a:pt x="26" y="0"/>
                    <a:pt x="0" y="26"/>
                    <a:pt x="0" y="58"/>
                  </a:cubicBezTo>
                  <a:cubicBezTo>
                    <a:pt x="0" y="132"/>
                    <a:pt x="0" y="132"/>
                    <a:pt x="0" y="132"/>
                  </a:cubicBezTo>
                  <a:cubicBezTo>
                    <a:pt x="0" y="163"/>
                    <a:pt x="26" y="189"/>
                    <a:pt x="57" y="189"/>
                  </a:cubicBezTo>
                  <a:cubicBezTo>
                    <a:pt x="127" y="189"/>
                    <a:pt x="127" y="189"/>
                    <a:pt x="127" y="189"/>
                  </a:cubicBezTo>
                  <a:cubicBezTo>
                    <a:pt x="179" y="226"/>
                    <a:pt x="179" y="226"/>
                    <a:pt x="179" y="226"/>
                  </a:cubicBezTo>
                  <a:cubicBezTo>
                    <a:pt x="181" y="186"/>
                    <a:pt x="181" y="186"/>
                    <a:pt x="181" y="186"/>
                  </a:cubicBezTo>
                  <a:cubicBezTo>
                    <a:pt x="203" y="178"/>
                    <a:pt x="219" y="157"/>
                    <a:pt x="219" y="132"/>
                  </a:cubicBezTo>
                  <a:cubicBezTo>
                    <a:pt x="219" y="58"/>
                    <a:pt x="219" y="58"/>
                    <a:pt x="219" y="58"/>
                  </a:cubicBezTo>
                  <a:cubicBezTo>
                    <a:pt x="219" y="26"/>
                    <a:pt x="194" y="0"/>
                    <a:pt x="162"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4" name="Google Shape;384;p44"/>
            <p:cNvSpPr/>
            <p:nvPr/>
          </p:nvSpPr>
          <p:spPr>
            <a:xfrm>
              <a:off x="4751388" y="1171575"/>
              <a:ext cx="644407" cy="384721"/>
            </a:xfrm>
            <a:prstGeom prst="rect">
              <a:avLst/>
            </a:prstGeom>
            <a:noFill/>
            <a:ln>
              <a:noFill/>
            </a:ln>
          </p:spPr>
          <p:txBody>
            <a:bodyPr spcFirstLastPara="1" wrap="square" lIns="0" tIns="0" rIns="0" bIns="0" anchor="t" anchorCtr="0">
              <a:normAutofit/>
            </a:bodyPr>
            <a:lstStyle/>
            <a:p>
              <a:pPr marL="0" marR="0" lvl="0" indent="0" algn="l" rtl="0">
                <a:lnSpc>
                  <a:spcPct val="80000"/>
                </a:lnSpc>
                <a:spcBef>
                  <a:spcPts val="0"/>
                </a:spcBef>
                <a:spcAft>
                  <a:spcPts val="0"/>
                </a:spcAft>
                <a:buClr>
                  <a:srgbClr val="19803E"/>
                </a:buClr>
                <a:buSzPts val="1750"/>
                <a:buFont typeface="Arial"/>
                <a:buNone/>
              </a:pPr>
              <a:r>
                <a:rPr lang="en-US" sz="1750" b="0" i="0" u="none" strike="noStrike" cap="none">
                  <a:solidFill>
                    <a:srgbClr val="19803E"/>
                  </a:solidFill>
                  <a:latin typeface="Arial"/>
                  <a:ea typeface="Arial"/>
                  <a:cs typeface="Arial"/>
                  <a:sym typeface="Arial"/>
                </a:rPr>
                <a:t>&lt; / &gt;</a:t>
              </a:r>
              <a:endParaRPr sz="1750" b="0" i="0" u="none" strike="noStrike" cap="none">
                <a:solidFill>
                  <a:srgbClr val="19803E"/>
                </a:solidFill>
                <a:latin typeface="Arial"/>
                <a:ea typeface="Arial"/>
                <a:cs typeface="Arial"/>
                <a:sym typeface="Arial"/>
              </a:endParaRPr>
            </a:p>
          </p:txBody>
        </p:sp>
        <p:sp>
          <p:nvSpPr>
            <p:cNvPr id="385" name="Google Shape;385;p44"/>
            <p:cNvSpPr/>
            <p:nvPr/>
          </p:nvSpPr>
          <p:spPr>
            <a:xfrm>
              <a:off x="5795963" y="4645025"/>
              <a:ext cx="628650" cy="628650"/>
            </a:xfrm>
            <a:custGeom>
              <a:avLst/>
              <a:gdLst/>
              <a:ahLst/>
              <a:cxnLst/>
              <a:rect l="l" t="t" r="r" b="b"/>
              <a:pathLst>
                <a:path w="396" h="396" extrusionOk="0">
                  <a:moveTo>
                    <a:pt x="396" y="396"/>
                  </a:moveTo>
                  <a:lnTo>
                    <a:pt x="0" y="396"/>
                  </a:lnTo>
                  <a:lnTo>
                    <a:pt x="55" y="0"/>
                  </a:lnTo>
                  <a:lnTo>
                    <a:pt x="343" y="0"/>
                  </a:lnTo>
                  <a:lnTo>
                    <a:pt x="396" y="396"/>
                  </a:lnTo>
                  <a:close/>
                </a:path>
              </a:pathLst>
            </a:custGeom>
            <a:solidFill>
              <a:srgbClr val="98EDF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6" name="Google Shape;386;p44"/>
            <p:cNvSpPr/>
            <p:nvPr/>
          </p:nvSpPr>
          <p:spPr>
            <a:xfrm>
              <a:off x="5337175" y="5273675"/>
              <a:ext cx="1465263" cy="114300"/>
            </a:xfrm>
            <a:custGeom>
              <a:avLst/>
              <a:gdLst/>
              <a:ahLst/>
              <a:cxnLst/>
              <a:rect l="l" t="t" r="r" b="b"/>
              <a:pathLst>
                <a:path w="422" h="33" extrusionOk="0">
                  <a:moveTo>
                    <a:pt x="0" y="33"/>
                  </a:moveTo>
                  <a:cubicBezTo>
                    <a:pt x="3" y="28"/>
                    <a:pt x="3" y="28"/>
                    <a:pt x="3" y="28"/>
                  </a:cubicBezTo>
                  <a:cubicBezTo>
                    <a:pt x="15" y="10"/>
                    <a:pt x="35" y="0"/>
                    <a:pt x="56" y="0"/>
                  </a:cubicBezTo>
                  <a:cubicBezTo>
                    <a:pt x="367" y="0"/>
                    <a:pt x="367" y="0"/>
                    <a:pt x="367" y="0"/>
                  </a:cubicBezTo>
                  <a:cubicBezTo>
                    <a:pt x="389" y="0"/>
                    <a:pt x="409" y="11"/>
                    <a:pt x="421" y="30"/>
                  </a:cubicBezTo>
                  <a:cubicBezTo>
                    <a:pt x="422" y="33"/>
                    <a:pt x="422" y="33"/>
                    <a:pt x="422" y="33"/>
                  </a:cubicBezTo>
                  <a:lnTo>
                    <a:pt x="0" y="33"/>
                  </a:lnTo>
                  <a:close/>
                </a:path>
              </a:pathLst>
            </a:custGeom>
            <a:solidFill>
              <a:srgbClr val="B8F9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7" name="Google Shape;387;p44"/>
            <p:cNvSpPr/>
            <p:nvPr/>
          </p:nvSpPr>
          <p:spPr>
            <a:xfrm>
              <a:off x="4095750" y="1993900"/>
              <a:ext cx="3868738" cy="2651125"/>
            </a:xfrm>
            <a:custGeom>
              <a:avLst/>
              <a:gdLst/>
              <a:ahLst/>
              <a:cxnLst/>
              <a:rect l="l" t="t" r="r" b="b"/>
              <a:pathLst>
                <a:path w="1115" h="764" extrusionOk="0">
                  <a:moveTo>
                    <a:pt x="1115" y="38"/>
                  </a:moveTo>
                  <a:cubicBezTo>
                    <a:pt x="1115" y="738"/>
                    <a:pt x="1115" y="738"/>
                    <a:pt x="1115" y="738"/>
                  </a:cubicBezTo>
                  <a:cubicBezTo>
                    <a:pt x="1115" y="752"/>
                    <a:pt x="1103" y="764"/>
                    <a:pt x="1089" y="764"/>
                  </a:cubicBezTo>
                  <a:cubicBezTo>
                    <a:pt x="25" y="764"/>
                    <a:pt x="25" y="764"/>
                    <a:pt x="25" y="764"/>
                  </a:cubicBezTo>
                  <a:cubicBezTo>
                    <a:pt x="11" y="764"/>
                    <a:pt x="0" y="752"/>
                    <a:pt x="0" y="738"/>
                  </a:cubicBezTo>
                  <a:cubicBezTo>
                    <a:pt x="0" y="38"/>
                    <a:pt x="0" y="38"/>
                    <a:pt x="0" y="38"/>
                  </a:cubicBezTo>
                  <a:cubicBezTo>
                    <a:pt x="0" y="37"/>
                    <a:pt x="0" y="36"/>
                    <a:pt x="0" y="36"/>
                  </a:cubicBezTo>
                  <a:cubicBezTo>
                    <a:pt x="1" y="16"/>
                    <a:pt x="16" y="1"/>
                    <a:pt x="36" y="0"/>
                  </a:cubicBezTo>
                  <a:cubicBezTo>
                    <a:pt x="36" y="0"/>
                    <a:pt x="37" y="0"/>
                    <a:pt x="37" y="0"/>
                  </a:cubicBezTo>
                  <a:cubicBezTo>
                    <a:pt x="1078" y="0"/>
                    <a:pt x="1078" y="0"/>
                    <a:pt x="1078" y="0"/>
                  </a:cubicBezTo>
                  <a:cubicBezTo>
                    <a:pt x="1078" y="0"/>
                    <a:pt x="1079" y="0"/>
                    <a:pt x="1079" y="0"/>
                  </a:cubicBezTo>
                  <a:cubicBezTo>
                    <a:pt x="1099" y="1"/>
                    <a:pt x="1114" y="16"/>
                    <a:pt x="1115" y="36"/>
                  </a:cubicBezTo>
                  <a:cubicBezTo>
                    <a:pt x="1115" y="36"/>
                    <a:pt x="1115" y="37"/>
                    <a:pt x="1115" y="38"/>
                  </a:cubicBezTo>
                </a:path>
              </a:pathLst>
            </a:custGeom>
            <a:solidFill>
              <a:srgbClr val="B8F9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8" name="Google Shape;388;p44"/>
            <p:cNvSpPr/>
            <p:nvPr/>
          </p:nvSpPr>
          <p:spPr>
            <a:xfrm>
              <a:off x="4095750" y="1993900"/>
              <a:ext cx="3868738" cy="2155825"/>
            </a:xfrm>
            <a:custGeom>
              <a:avLst/>
              <a:gdLst/>
              <a:ahLst/>
              <a:cxnLst/>
              <a:rect l="l" t="t" r="r" b="b"/>
              <a:pathLst>
                <a:path w="1115" h="621" extrusionOk="0">
                  <a:moveTo>
                    <a:pt x="0" y="38"/>
                  </a:moveTo>
                  <a:cubicBezTo>
                    <a:pt x="0" y="621"/>
                    <a:pt x="0" y="621"/>
                    <a:pt x="0" y="621"/>
                  </a:cubicBezTo>
                  <a:cubicBezTo>
                    <a:pt x="1115" y="621"/>
                    <a:pt x="1115" y="621"/>
                    <a:pt x="1115" y="621"/>
                  </a:cubicBezTo>
                  <a:cubicBezTo>
                    <a:pt x="1115" y="38"/>
                    <a:pt x="1115" y="38"/>
                    <a:pt x="1115" y="38"/>
                  </a:cubicBezTo>
                  <a:cubicBezTo>
                    <a:pt x="1115" y="17"/>
                    <a:pt x="1098" y="0"/>
                    <a:pt x="1077" y="0"/>
                  </a:cubicBezTo>
                  <a:cubicBezTo>
                    <a:pt x="37" y="0"/>
                    <a:pt x="37" y="0"/>
                    <a:pt x="37" y="0"/>
                  </a:cubicBezTo>
                  <a:cubicBezTo>
                    <a:pt x="17" y="0"/>
                    <a:pt x="0" y="17"/>
                    <a:pt x="0" y="38"/>
                  </a:cubicBezTo>
                </a:path>
              </a:pathLst>
            </a:custGeom>
            <a:solidFill>
              <a:srgbClr val="202D4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9" name="Google Shape;389;p44"/>
            <p:cNvSpPr/>
            <p:nvPr/>
          </p:nvSpPr>
          <p:spPr>
            <a:xfrm>
              <a:off x="4224338" y="1993900"/>
              <a:ext cx="3868738" cy="2651125"/>
            </a:xfrm>
            <a:custGeom>
              <a:avLst/>
              <a:gdLst/>
              <a:ahLst/>
              <a:cxnLst/>
              <a:rect l="l" t="t" r="r" b="b"/>
              <a:pathLst>
                <a:path w="1115" h="764" extrusionOk="0">
                  <a:moveTo>
                    <a:pt x="1115" y="36"/>
                  </a:moveTo>
                  <a:cubicBezTo>
                    <a:pt x="1115" y="738"/>
                    <a:pt x="1115" y="738"/>
                    <a:pt x="1115" y="738"/>
                  </a:cubicBezTo>
                  <a:cubicBezTo>
                    <a:pt x="1115" y="752"/>
                    <a:pt x="1104" y="764"/>
                    <a:pt x="1090" y="764"/>
                  </a:cubicBezTo>
                  <a:cubicBezTo>
                    <a:pt x="26" y="764"/>
                    <a:pt x="26" y="764"/>
                    <a:pt x="26" y="764"/>
                  </a:cubicBezTo>
                  <a:cubicBezTo>
                    <a:pt x="12" y="764"/>
                    <a:pt x="0" y="752"/>
                    <a:pt x="0" y="738"/>
                  </a:cubicBezTo>
                  <a:cubicBezTo>
                    <a:pt x="0" y="36"/>
                    <a:pt x="0" y="36"/>
                    <a:pt x="0" y="36"/>
                  </a:cubicBezTo>
                  <a:cubicBezTo>
                    <a:pt x="0" y="36"/>
                    <a:pt x="0" y="35"/>
                    <a:pt x="0" y="35"/>
                  </a:cubicBezTo>
                  <a:cubicBezTo>
                    <a:pt x="1" y="16"/>
                    <a:pt x="16" y="1"/>
                    <a:pt x="35" y="0"/>
                  </a:cubicBezTo>
                  <a:cubicBezTo>
                    <a:pt x="36" y="0"/>
                    <a:pt x="36" y="0"/>
                    <a:pt x="36" y="0"/>
                  </a:cubicBezTo>
                  <a:cubicBezTo>
                    <a:pt x="1079" y="0"/>
                    <a:pt x="1079" y="0"/>
                    <a:pt x="1079" y="0"/>
                  </a:cubicBezTo>
                  <a:cubicBezTo>
                    <a:pt x="1079" y="0"/>
                    <a:pt x="1080" y="0"/>
                    <a:pt x="1080" y="0"/>
                  </a:cubicBezTo>
                  <a:cubicBezTo>
                    <a:pt x="1099" y="1"/>
                    <a:pt x="1114" y="16"/>
                    <a:pt x="1115" y="35"/>
                  </a:cubicBezTo>
                  <a:cubicBezTo>
                    <a:pt x="1115" y="35"/>
                    <a:pt x="1115" y="36"/>
                    <a:pt x="1115" y="36"/>
                  </a:cubicBezTo>
                </a:path>
              </a:pathLst>
            </a:cu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0" name="Google Shape;390;p44"/>
            <p:cNvSpPr/>
            <p:nvPr/>
          </p:nvSpPr>
          <p:spPr>
            <a:xfrm>
              <a:off x="6065838" y="4267200"/>
              <a:ext cx="257175" cy="257175"/>
            </a:xfrm>
            <a:custGeom>
              <a:avLst/>
              <a:gdLst/>
              <a:ahLst/>
              <a:cxnLst/>
              <a:rect l="l" t="t" r="r" b="b"/>
              <a:pathLst>
                <a:path w="74" h="74" extrusionOk="0">
                  <a:moveTo>
                    <a:pt x="63" y="56"/>
                  </a:moveTo>
                  <a:cubicBezTo>
                    <a:pt x="74" y="42"/>
                    <a:pt x="70" y="21"/>
                    <a:pt x="56" y="11"/>
                  </a:cubicBezTo>
                  <a:cubicBezTo>
                    <a:pt x="41" y="0"/>
                    <a:pt x="21" y="4"/>
                    <a:pt x="10" y="18"/>
                  </a:cubicBezTo>
                  <a:cubicBezTo>
                    <a:pt x="0" y="33"/>
                    <a:pt x="3" y="53"/>
                    <a:pt x="18" y="64"/>
                  </a:cubicBezTo>
                  <a:cubicBezTo>
                    <a:pt x="32" y="74"/>
                    <a:pt x="53" y="71"/>
                    <a:pt x="63" y="56"/>
                  </a:cubicBezTo>
                  <a:close/>
                </a:path>
              </a:pathLst>
            </a:custGeom>
            <a:solidFill>
              <a:srgbClr val="B8F9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1" name="Google Shape;391;p44"/>
            <p:cNvSpPr/>
            <p:nvPr/>
          </p:nvSpPr>
          <p:spPr>
            <a:xfrm>
              <a:off x="5465763" y="5273675"/>
              <a:ext cx="1465263" cy="114300"/>
            </a:xfrm>
            <a:custGeom>
              <a:avLst/>
              <a:gdLst/>
              <a:ahLst/>
              <a:cxnLst/>
              <a:rect l="l" t="t" r="r" b="b"/>
              <a:pathLst>
                <a:path w="422" h="33" extrusionOk="0">
                  <a:moveTo>
                    <a:pt x="0" y="33"/>
                  </a:moveTo>
                  <a:cubicBezTo>
                    <a:pt x="3" y="28"/>
                    <a:pt x="3" y="28"/>
                    <a:pt x="3" y="28"/>
                  </a:cubicBezTo>
                  <a:cubicBezTo>
                    <a:pt x="14" y="10"/>
                    <a:pt x="34" y="0"/>
                    <a:pt x="55" y="0"/>
                  </a:cubicBezTo>
                  <a:cubicBezTo>
                    <a:pt x="367" y="0"/>
                    <a:pt x="367" y="0"/>
                    <a:pt x="367" y="0"/>
                  </a:cubicBezTo>
                  <a:cubicBezTo>
                    <a:pt x="389" y="0"/>
                    <a:pt x="409" y="11"/>
                    <a:pt x="420" y="30"/>
                  </a:cubicBezTo>
                  <a:cubicBezTo>
                    <a:pt x="422" y="33"/>
                    <a:pt x="422" y="33"/>
                    <a:pt x="422" y="33"/>
                  </a:cubicBezTo>
                  <a:lnTo>
                    <a:pt x="0" y="33"/>
                  </a:lnTo>
                  <a:close/>
                </a:path>
              </a:pathLst>
            </a:cu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2" name="Google Shape;392;p44"/>
            <p:cNvSpPr/>
            <p:nvPr/>
          </p:nvSpPr>
          <p:spPr>
            <a:xfrm>
              <a:off x="4224338" y="1993900"/>
              <a:ext cx="3868738" cy="2155825"/>
            </a:xfrm>
            <a:custGeom>
              <a:avLst/>
              <a:gdLst/>
              <a:ahLst/>
              <a:cxnLst/>
              <a:rect l="l" t="t" r="r" b="b"/>
              <a:pathLst>
                <a:path w="1115" h="621" extrusionOk="0">
                  <a:moveTo>
                    <a:pt x="0" y="36"/>
                  </a:moveTo>
                  <a:cubicBezTo>
                    <a:pt x="0" y="621"/>
                    <a:pt x="0" y="621"/>
                    <a:pt x="0" y="621"/>
                  </a:cubicBezTo>
                  <a:cubicBezTo>
                    <a:pt x="1115" y="621"/>
                    <a:pt x="1115" y="621"/>
                    <a:pt x="1115" y="621"/>
                  </a:cubicBezTo>
                  <a:cubicBezTo>
                    <a:pt x="1115" y="36"/>
                    <a:pt x="1115" y="36"/>
                    <a:pt x="1115" y="36"/>
                  </a:cubicBezTo>
                  <a:cubicBezTo>
                    <a:pt x="1115" y="16"/>
                    <a:pt x="1099" y="0"/>
                    <a:pt x="1079" y="0"/>
                  </a:cubicBezTo>
                  <a:cubicBezTo>
                    <a:pt x="36" y="0"/>
                    <a:pt x="36" y="0"/>
                    <a:pt x="36" y="0"/>
                  </a:cubicBezTo>
                  <a:cubicBezTo>
                    <a:pt x="16" y="0"/>
                    <a:pt x="0" y="16"/>
                    <a:pt x="0" y="36"/>
                  </a:cubicBezTo>
                </a:path>
              </a:pathLst>
            </a:custGeom>
            <a:solidFill>
              <a:srgbClr val="2A395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3" name="Google Shape;393;p44"/>
            <p:cNvSpPr/>
            <p:nvPr/>
          </p:nvSpPr>
          <p:spPr>
            <a:xfrm>
              <a:off x="4352925" y="2125663"/>
              <a:ext cx="3640138" cy="1908175"/>
            </a:xfrm>
            <a:custGeom>
              <a:avLst/>
              <a:gdLst/>
              <a:ahLst/>
              <a:cxnLst/>
              <a:rect l="l" t="t" r="r" b="b"/>
              <a:pathLst>
                <a:path w="1049" h="550" extrusionOk="0">
                  <a:moveTo>
                    <a:pt x="0" y="19"/>
                  </a:moveTo>
                  <a:cubicBezTo>
                    <a:pt x="0" y="531"/>
                    <a:pt x="0" y="531"/>
                    <a:pt x="0" y="531"/>
                  </a:cubicBezTo>
                  <a:cubicBezTo>
                    <a:pt x="0" y="542"/>
                    <a:pt x="9" y="550"/>
                    <a:pt x="20" y="550"/>
                  </a:cubicBezTo>
                  <a:cubicBezTo>
                    <a:pt x="1029" y="550"/>
                    <a:pt x="1029" y="550"/>
                    <a:pt x="1029" y="550"/>
                  </a:cubicBezTo>
                  <a:cubicBezTo>
                    <a:pt x="1040" y="550"/>
                    <a:pt x="1049" y="542"/>
                    <a:pt x="1049" y="531"/>
                  </a:cubicBezTo>
                  <a:cubicBezTo>
                    <a:pt x="1049" y="19"/>
                    <a:pt x="1049" y="19"/>
                    <a:pt x="1049" y="19"/>
                  </a:cubicBezTo>
                  <a:cubicBezTo>
                    <a:pt x="1049" y="8"/>
                    <a:pt x="1040" y="0"/>
                    <a:pt x="1029" y="0"/>
                  </a:cubicBezTo>
                  <a:cubicBezTo>
                    <a:pt x="20" y="0"/>
                    <a:pt x="20" y="0"/>
                    <a:pt x="20" y="0"/>
                  </a:cubicBezTo>
                  <a:cubicBezTo>
                    <a:pt x="9" y="0"/>
                    <a:pt x="0" y="8"/>
                    <a:pt x="0" y="19"/>
                  </a:cubicBezTo>
                </a:path>
              </a:pathLst>
            </a:custGeom>
            <a:solidFill>
              <a:srgbClr val="3A579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4" name="Google Shape;394;p44"/>
            <p:cNvSpPr/>
            <p:nvPr/>
          </p:nvSpPr>
          <p:spPr>
            <a:xfrm>
              <a:off x="5878513" y="4645025"/>
              <a:ext cx="628650" cy="628650"/>
            </a:xfrm>
            <a:custGeom>
              <a:avLst/>
              <a:gdLst/>
              <a:ahLst/>
              <a:cxnLst/>
              <a:rect l="l" t="t" r="r" b="b"/>
              <a:pathLst>
                <a:path w="396" h="396" extrusionOk="0">
                  <a:moveTo>
                    <a:pt x="396" y="396"/>
                  </a:moveTo>
                  <a:lnTo>
                    <a:pt x="0" y="396"/>
                  </a:lnTo>
                  <a:lnTo>
                    <a:pt x="55" y="0"/>
                  </a:lnTo>
                  <a:lnTo>
                    <a:pt x="344" y="0"/>
                  </a:lnTo>
                  <a:lnTo>
                    <a:pt x="396" y="396"/>
                  </a:lnTo>
                  <a:close/>
                </a:path>
              </a:pathLst>
            </a:custGeom>
            <a:solidFill>
              <a:srgbClr val="B8F9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5" name="Google Shape;395;p44"/>
            <p:cNvSpPr/>
            <p:nvPr/>
          </p:nvSpPr>
          <p:spPr>
            <a:xfrm>
              <a:off x="4352925" y="2125663"/>
              <a:ext cx="3640138" cy="292100"/>
            </a:xfrm>
            <a:custGeom>
              <a:avLst/>
              <a:gdLst/>
              <a:ahLst/>
              <a:cxnLst/>
              <a:rect l="l" t="t" r="r" b="b"/>
              <a:pathLst>
                <a:path w="1049" h="84" extrusionOk="0">
                  <a:moveTo>
                    <a:pt x="1049" y="84"/>
                  </a:moveTo>
                  <a:cubicBezTo>
                    <a:pt x="0" y="84"/>
                    <a:pt x="0" y="84"/>
                    <a:pt x="0" y="84"/>
                  </a:cubicBezTo>
                  <a:cubicBezTo>
                    <a:pt x="0" y="17"/>
                    <a:pt x="0" y="17"/>
                    <a:pt x="0" y="17"/>
                  </a:cubicBezTo>
                  <a:cubicBezTo>
                    <a:pt x="0" y="8"/>
                    <a:pt x="8" y="0"/>
                    <a:pt x="18" y="0"/>
                  </a:cubicBezTo>
                  <a:cubicBezTo>
                    <a:pt x="1031" y="0"/>
                    <a:pt x="1031" y="0"/>
                    <a:pt x="1031" y="0"/>
                  </a:cubicBezTo>
                  <a:cubicBezTo>
                    <a:pt x="1041" y="0"/>
                    <a:pt x="1049" y="8"/>
                    <a:pt x="1049" y="17"/>
                  </a:cubicBezTo>
                  <a:lnTo>
                    <a:pt x="1049" y="84"/>
                  </a:lnTo>
                  <a:close/>
                </a:path>
              </a:pathLst>
            </a:cu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6" name="Google Shape;396;p44"/>
            <p:cNvSpPr/>
            <p:nvPr/>
          </p:nvSpPr>
          <p:spPr>
            <a:xfrm>
              <a:off x="7408863" y="2230438"/>
              <a:ext cx="84138" cy="82550"/>
            </a:xfrm>
            <a:prstGeom prst="ellipse">
              <a:avLst/>
            </a:prstGeom>
            <a:solidFill>
              <a:srgbClr val="F7622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7" name="Google Shape;397;p44"/>
            <p:cNvSpPr/>
            <p:nvPr/>
          </p:nvSpPr>
          <p:spPr>
            <a:xfrm>
              <a:off x="7569200" y="2230438"/>
              <a:ext cx="82550" cy="82550"/>
            </a:xfrm>
            <a:prstGeom prst="ellipse">
              <a:avLst/>
            </a:prstGeom>
            <a:solidFill>
              <a:srgbClr val="22A85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8" name="Google Shape;398;p44"/>
            <p:cNvSpPr/>
            <p:nvPr/>
          </p:nvSpPr>
          <p:spPr>
            <a:xfrm>
              <a:off x="7727950" y="2230438"/>
              <a:ext cx="84138" cy="82550"/>
            </a:xfrm>
            <a:prstGeom prst="ellipse">
              <a:avLst/>
            </a:prstGeom>
            <a:solidFill>
              <a:srgbClr val="FCD74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9" name="Google Shape;399;p44"/>
            <p:cNvSpPr/>
            <p:nvPr/>
          </p:nvSpPr>
          <p:spPr>
            <a:xfrm>
              <a:off x="4602163" y="2632075"/>
              <a:ext cx="201613" cy="73025"/>
            </a:xfrm>
            <a:prstGeom prst="rect">
              <a:avLst/>
            </a:prstGeom>
            <a:solidFill>
              <a:srgbClr val="F7622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0" name="Google Shape;400;p44"/>
            <p:cNvSpPr/>
            <p:nvPr/>
          </p:nvSpPr>
          <p:spPr>
            <a:xfrm>
              <a:off x="4914900" y="2632075"/>
              <a:ext cx="366713" cy="73025"/>
            </a:xfrm>
            <a:prstGeom prst="rect">
              <a:avLst/>
            </a:prstGeom>
            <a:solidFill>
              <a:srgbClr val="FCD74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1" name="Google Shape;401;p44"/>
            <p:cNvSpPr/>
            <p:nvPr/>
          </p:nvSpPr>
          <p:spPr>
            <a:xfrm>
              <a:off x="4740275" y="2789238"/>
              <a:ext cx="757238" cy="762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2" name="Google Shape;402;p44"/>
            <p:cNvSpPr/>
            <p:nvPr/>
          </p:nvSpPr>
          <p:spPr>
            <a:xfrm>
              <a:off x="5611813" y="2789238"/>
              <a:ext cx="201613" cy="76200"/>
            </a:xfrm>
            <a:prstGeom prst="rect">
              <a:avLst/>
            </a:prstGeom>
            <a:solidFill>
              <a:srgbClr val="3FC9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3" name="Google Shape;403;p44"/>
            <p:cNvSpPr/>
            <p:nvPr/>
          </p:nvSpPr>
          <p:spPr>
            <a:xfrm>
              <a:off x="4740275" y="2947988"/>
              <a:ext cx="757238" cy="73025"/>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4" name="Google Shape;404;p44"/>
            <p:cNvSpPr/>
            <p:nvPr/>
          </p:nvSpPr>
          <p:spPr>
            <a:xfrm>
              <a:off x="5611813" y="2947988"/>
              <a:ext cx="201613" cy="73025"/>
            </a:xfrm>
            <a:prstGeom prst="rect">
              <a:avLst/>
            </a:prstGeom>
            <a:solidFill>
              <a:srgbClr val="3FC9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5" name="Google Shape;405;p44"/>
            <p:cNvSpPr/>
            <p:nvPr/>
          </p:nvSpPr>
          <p:spPr>
            <a:xfrm>
              <a:off x="4740275" y="3105150"/>
              <a:ext cx="757238" cy="71438"/>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6" name="Google Shape;406;p44"/>
            <p:cNvSpPr/>
            <p:nvPr/>
          </p:nvSpPr>
          <p:spPr>
            <a:xfrm>
              <a:off x="5611813" y="3105150"/>
              <a:ext cx="201613" cy="71438"/>
            </a:xfrm>
            <a:prstGeom prst="rect">
              <a:avLst/>
            </a:prstGeom>
            <a:solidFill>
              <a:srgbClr val="3FC9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7" name="Google Shape;407;p44"/>
            <p:cNvSpPr/>
            <p:nvPr/>
          </p:nvSpPr>
          <p:spPr>
            <a:xfrm>
              <a:off x="4602163" y="3260725"/>
              <a:ext cx="201613" cy="76200"/>
            </a:xfrm>
            <a:prstGeom prst="rect">
              <a:avLst/>
            </a:prstGeom>
            <a:solidFill>
              <a:srgbClr val="F7622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8" name="Google Shape;408;p44"/>
            <p:cNvSpPr/>
            <p:nvPr/>
          </p:nvSpPr>
          <p:spPr>
            <a:xfrm>
              <a:off x="4914900" y="3260725"/>
              <a:ext cx="366713" cy="76200"/>
            </a:xfrm>
            <a:prstGeom prst="rect">
              <a:avLst/>
            </a:prstGeom>
            <a:solidFill>
              <a:srgbClr val="FCD74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9" name="Google Shape;409;p44"/>
            <p:cNvSpPr/>
            <p:nvPr/>
          </p:nvSpPr>
          <p:spPr>
            <a:xfrm>
              <a:off x="4740275" y="3419475"/>
              <a:ext cx="379413" cy="73025"/>
            </a:xfrm>
            <a:prstGeom prst="rect">
              <a:avLst/>
            </a:prstGeom>
            <a:solidFill>
              <a:srgbClr val="3FC9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0" name="Google Shape;410;p44"/>
            <p:cNvSpPr/>
            <p:nvPr/>
          </p:nvSpPr>
          <p:spPr>
            <a:xfrm>
              <a:off x="5230813" y="3419475"/>
              <a:ext cx="582613" cy="73025"/>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1" name="Google Shape;411;p44"/>
            <p:cNvSpPr/>
            <p:nvPr/>
          </p:nvSpPr>
          <p:spPr>
            <a:xfrm>
              <a:off x="4740275" y="3576638"/>
              <a:ext cx="379413" cy="73025"/>
            </a:xfrm>
            <a:prstGeom prst="rect">
              <a:avLst/>
            </a:prstGeom>
            <a:solidFill>
              <a:srgbClr val="3FC9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2" name="Google Shape;412;p44"/>
            <p:cNvSpPr/>
            <p:nvPr/>
          </p:nvSpPr>
          <p:spPr>
            <a:xfrm>
              <a:off x="5230813" y="3576638"/>
              <a:ext cx="582613" cy="73025"/>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3" name="Google Shape;413;p44"/>
            <p:cNvSpPr/>
            <p:nvPr/>
          </p:nvSpPr>
          <p:spPr>
            <a:xfrm>
              <a:off x="4740275" y="3732213"/>
              <a:ext cx="379413" cy="76200"/>
            </a:xfrm>
            <a:prstGeom prst="rect">
              <a:avLst/>
            </a:prstGeom>
            <a:solidFill>
              <a:srgbClr val="3FC9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4" name="Google Shape;414;p44"/>
            <p:cNvSpPr/>
            <p:nvPr/>
          </p:nvSpPr>
          <p:spPr>
            <a:xfrm>
              <a:off x="5230813" y="3732213"/>
              <a:ext cx="582613" cy="762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5" name="Google Shape;415;p44"/>
            <p:cNvSpPr/>
            <p:nvPr/>
          </p:nvSpPr>
          <p:spPr>
            <a:xfrm>
              <a:off x="6503988" y="2632075"/>
              <a:ext cx="204788" cy="73025"/>
            </a:xfrm>
            <a:prstGeom prst="rect">
              <a:avLst/>
            </a:prstGeom>
            <a:solidFill>
              <a:srgbClr val="FCD74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6" name="Google Shape;416;p44"/>
            <p:cNvSpPr/>
            <p:nvPr/>
          </p:nvSpPr>
          <p:spPr>
            <a:xfrm>
              <a:off x="6819900" y="2632075"/>
              <a:ext cx="363538" cy="73025"/>
            </a:xfrm>
            <a:prstGeom prst="rect">
              <a:avLst/>
            </a:prstGeom>
            <a:solidFill>
              <a:srgbClr val="22A85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7" name="Google Shape;417;p44"/>
            <p:cNvSpPr/>
            <p:nvPr/>
          </p:nvSpPr>
          <p:spPr>
            <a:xfrm>
              <a:off x="6642100" y="2789238"/>
              <a:ext cx="177800" cy="762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8" name="Google Shape;418;p44"/>
            <p:cNvSpPr/>
            <p:nvPr/>
          </p:nvSpPr>
          <p:spPr>
            <a:xfrm>
              <a:off x="6931025" y="2789238"/>
              <a:ext cx="784225" cy="76200"/>
            </a:xfrm>
            <a:prstGeom prst="rect">
              <a:avLst/>
            </a:prstGeom>
            <a:solidFill>
              <a:srgbClr val="3FC9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9" name="Google Shape;419;p44"/>
            <p:cNvSpPr/>
            <p:nvPr/>
          </p:nvSpPr>
          <p:spPr>
            <a:xfrm>
              <a:off x="6642100" y="2947988"/>
              <a:ext cx="177800" cy="73025"/>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0" name="Google Shape;420;p44"/>
            <p:cNvSpPr/>
            <p:nvPr/>
          </p:nvSpPr>
          <p:spPr>
            <a:xfrm>
              <a:off x="6931025" y="2947988"/>
              <a:ext cx="784225" cy="73025"/>
            </a:xfrm>
            <a:prstGeom prst="rect">
              <a:avLst/>
            </a:prstGeom>
            <a:solidFill>
              <a:srgbClr val="F7622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1" name="Google Shape;421;p44"/>
            <p:cNvSpPr/>
            <p:nvPr/>
          </p:nvSpPr>
          <p:spPr>
            <a:xfrm>
              <a:off x="6642100" y="3105150"/>
              <a:ext cx="177800" cy="71438"/>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2" name="Google Shape;422;p44"/>
            <p:cNvSpPr/>
            <p:nvPr/>
          </p:nvSpPr>
          <p:spPr>
            <a:xfrm>
              <a:off x="6931025" y="3105150"/>
              <a:ext cx="784225" cy="71438"/>
            </a:xfrm>
            <a:prstGeom prst="rect">
              <a:avLst/>
            </a:prstGeom>
            <a:solidFill>
              <a:srgbClr val="3FC9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3" name="Google Shape;423;p44"/>
            <p:cNvSpPr/>
            <p:nvPr/>
          </p:nvSpPr>
          <p:spPr>
            <a:xfrm>
              <a:off x="6503988" y="3260725"/>
              <a:ext cx="204788" cy="76200"/>
            </a:xfrm>
            <a:prstGeom prst="rect">
              <a:avLst/>
            </a:prstGeom>
            <a:solidFill>
              <a:srgbClr val="FCD74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4" name="Google Shape;424;p44"/>
            <p:cNvSpPr/>
            <p:nvPr/>
          </p:nvSpPr>
          <p:spPr>
            <a:xfrm>
              <a:off x="6819900" y="3260725"/>
              <a:ext cx="363538" cy="76200"/>
            </a:xfrm>
            <a:prstGeom prst="rect">
              <a:avLst/>
            </a:prstGeom>
            <a:solidFill>
              <a:srgbClr val="22A85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5" name="Google Shape;425;p44"/>
            <p:cNvSpPr/>
            <p:nvPr/>
          </p:nvSpPr>
          <p:spPr>
            <a:xfrm>
              <a:off x="6642100" y="3419475"/>
              <a:ext cx="625475" cy="73025"/>
            </a:xfrm>
            <a:prstGeom prst="rect">
              <a:avLst/>
            </a:prstGeom>
            <a:solidFill>
              <a:srgbClr val="3FC9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6" name="Google Shape;426;p44"/>
            <p:cNvSpPr/>
            <p:nvPr/>
          </p:nvSpPr>
          <p:spPr>
            <a:xfrm>
              <a:off x="7378700" y="3419475"/>
              <a:ext cx="336550" cy="73025"/>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7" name="Google Shape;427;p44"/>
            <p:cNvSpPr/>
            <p:nvPr/>
          </p:nvSpPr>
          <p:spPr>
            <a:xfrm>
              <a:off x="6642100" y="3576638"/>
              <a:ext cx="625475" cy="73025"/>
            </a:xfrm>
            <a:prstGeom prst="rect">
              <a:avLst/>
            </a:prstGeom>
            <a:solidFill>
              <a:srgbClr val="22A85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8" name="Google Shape;428;p44"/>
            <p:cNvSpPr/>
            <p:nvPr/>
          </p:nvSpPr>
          <p:spPr>
            <a:xfrm>
              <a:off x="7378700" y="3576638"/>
              <a:ext cx="336550" cy="73025"/>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9" name="Google Shape;429;p44"/>
            <p:cNvSpPr/>
            <p:nvPr/>
          </p:nvSpPr>
          <p:spPr>
            <a:xfrm>
              <a:off x="6642100" y="3732213"/>
              <a:ext cx="625475" cy="76200"/>
            </a:xfrm>
            <a:prstGeom prst="rect">
              <a:avLst/>
            </a:prstGeom>
            <a:solidFill>
              <a:srgbClr val="3FC9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0" name="Google Shape;430;p44"/>
            <p:cNvSpPr/>
            <p:nvPr/>
          </p:nvSpPr>
          <p:spPr>
            <a:xfrm>
              <a:off x="7378700" y="3732213"/>
              <a:ext cx="336550" cy="762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1" name="Google Shape;431;p44"/>
            <p:cNvSpPr/>
            <p:nvPr/>
          </p:nvSpPr>
          <p:spPr>
            <a:xfrm>
              <a:off x="6153150" y="2584450"/>
              <a:ext cx="14288" cy="1349375"/>
            </a:xfrm>
            <a:custGeom>
              <a:avLst/>
              <a:gdLst/>
              <a:ahLst/>
              <a:cxnLst/>
              <a:rect l="l" t="t" r="r" b="b"/>
              <a:pathLst>
                <a:path w="4" h="389" extrusionOk="0">
                  <a:moveTo>
                    <a:pt x="0" y="2"/>
                  </a:moveTo>
                  <a:cubicBezTo>
                    <a:pt x="0" y="387"/>
                    <a:pt x="0" y="387"/>
                    <a:pt x="0" y="387"/>
                  </a:cubicBezTo>
                  <a:cubicBezTo>
                    <a:pt x="0" y="388"/>
                    <a:pt x="1" y="389"/>
                    <a:pt x="2" y="389"/>
                  </a:cubicBezTo>
                  <a:cubicBezTo>
                    <a:pt x="3" y="389"/>
                    <a:pt x="4" y="388"/>
                    <a:pt x="4" y="387"/>
                  </a:cubicBezTo>
                  <a:cubicBezTo>
                    <a:pt x="4" y="2"/>
                    <a:pt x="4" y="2"/>
                    <a:pt x="4" y="2"/>
                  </a:cubicBezTo>
                  <a:cubicBezTo>
                    <a:pt x="4" y="1"/>
                    <a:pt x="3" y="0"/>
                    <a:pt x="2" y="0"/>
                  </a:cubicBezTo>
                  <a:cubicBezTo>
                    <a:pt x="1" y="0"/>
                    <a:pt x="0" y="1"/>
                    <a:pt x="0" y="2"/>
                  </a:cubicBezTo>
                </a:path>
              </a:pathLst>
            </a:custGeom>
            <a:solidFill>
              <a:srgbClr val="202D4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2" name="Google Shape;432;p44"/>
            <p:cNvSpPr/>
            <p:nvPr/>
          </p:nvSpPr>
          <p:spPr>
            <a:xfrm>
              <a:off x="6632575" y="1504950"/>
              <a:ext cx="696913" cy="322263"/>
            </a:xfrm>
            <a:custGeom>
              <a:avLst/>
              <a:gdLst/>
              <a:ahLst/>
              <a:cxnLst/>
              <a:rect l="l" t="t" r="r" b="b"/>
              <a:pathLst>
                <a:path w="201" h="93" extrusionOk="0">
                  <a:moveTo>
                    <a:pt x="0" y="92"/>
                  </a:moveTo>
                  <a:cubicBezTo>
                    <a:pt x="4" y="67"/>
                    <a:pt x="18" y="49"/>
                    <a:pt x="33" y="49"/>
                  </a:cubicBezTo>
                  <a:cubicBezTo>
                    <a:pt x="41" y="49"/>
                    <a:pt x="48" y="54"/>
                    <a:pt x="54" y="61"/>
                  </a:cubicBezTo>
                  <a:cubicBezTo>
                    <a:pt x="61" y="39"/>
                    <a:pt x="74" y="25"/>
                    <a:pt x="90" y="25"/>
                  </a:cubicBezTo>
                  <a:cubicBezTo>
                    <a:pt x="98" y="25"/>
                    <a:pt x="106" y="29"/>
                    <a:pt x="112" y="36"/>
                  </a:cubicBezTo>
                  <a:cubicBezTo>
                    <a:pt x="121" y="15"/>
                    <a:pt x="135" y="0"/>
                    <a:pt x="152" y="1"/>
                  </a:cubicBezTo>
                  <a:cubicBezTo>
                    <a:pt x="179" y="1"/>
                    <a:pt x="201" y="37"/>
                    <a:pt x="200" y="82"/>
                  </a:cubicBezTo>
                  <a:cubicBezTo>
                    <a:pt x="200" y="86"/>
                    <a:pt x="200" y="89"/>
                    <a:pt x="200" y="93"/>
                  </a:cubicBezTo>
                  <a:lnTo>
                    <a:pt x="0" y="92"/>
                  </a:ln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3" name="Google Shape;433;p44"/>
            <p:cNvSpPr/>
            <p:nvPr/>
          </p:nvSpPr>
          <p:spPr>
            <a:xfrm>
              <a:off x="6858000" y="1730375"/>
              <a:ext cx="333375" cy="360363"/>
            </a:xfrm>
            <a:custGeom>
              <a:avLst/>
              <a:gdLst/>
              <a:ahLst/>
              <a:cxnLst/>
              <a:rect l="l" t="t" r="r" b="b"/>
              <a:pathLst>
                <a:path w="210" h="227" extrusionOk="0">
                  <a:moveTo>
                    <a:pt x="172" y="101"/>
                  </a:moveTo>
                  <a:lnTo>
                    <a:pt x="175" y="0"/>
                  </a:lnTo>
                  <a:lnTo>
                    <a:pt x="37" y="0"/>
                  </a:lnTo>
                  <a:lnTo>
                    <a:pt x="37" y="101"/>
                  </a:lnTo>
                  <a:lnTo>
                    <a:pt x="0" y="101"/>
                  </a:lnTo>
                  <a:lnTo>
                    <a:pt x="52" y="164"/>
                  </a:lnTo>
                  <a:lnTo>
                    <a:pt x="105" y="227"/>
                  </a:lnTo>
                  <a:lnTo>
                    <a:pt x="157" y="164"/>
                  </a:lnTo>
                  <a:lnTo>
                    <a:pt x="210" y="101"/>
                  </a:lnTo>
                  <a:lnTo>
                    <a:pt x="172" y="101"/>
                  </a:lnTo>
                  <a:close/>
                </a:path>
              </a:pathLst>
            </a:custGeom>
            <a:solidFill>
              <a:srgbClr val="22A85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4" name="Google Shape;434;p44"/>
            <p:cNvSpPr/>
            <p:nvPr/>
          </p:nvSpPr>
          <p:spPr>
            <a:xfrm>
              <a:off x="3838575" y="4302125"/>
              <a:ext cx="815975" cy="963613"/>
            </a:xfrm>
            <a:custGeom>
              <a:avLst/>
              <a:gdLst/>
              <a:ahLst/>
              <a:cxnLst/>
              <a:rect l="l" t="t" r="r" b="b"/>
              <a:pathLst>
                <a:path w="235" h="278" extrusionOk="0">
                  <a:moveTo>
                    <a:pt x="220" y="278"/>
                  </a:moveTo>
                  <a:cubicBezTo>
                    <a:pt x="14" y="278"/>
                    <a:pt x="14" y="278"/>
                    <a:pt x="14" y="278"/>
                  </a:cubicBezTo>
                  <a:cubicBezTo>
                    <a:pt x="6" y="278"/>
                    <a:pt x="0" y="271"/>
                    <a:pt x="0" y="263"/>
                  </a:cubicBezTo>
                  <a:cubicBezTo>
                    <a:pt x="0" y="15"/>
                    <a:pt x="0" y="15"/>
                    <a:pt x="0" y="15"/>
                  </a:cubicBezTo>
                  <a:cubicBezTo>
                    <a:pt x="0" y="7"/>
                    <a:pt x="6" y="0"/>
                    <a:pt x="14" y="0"/>
                  </a:cubicBezTo>
                  <a:cubicBezTo>
                    <a:pt x="220" y="0"/>
                    <a:pt x="220" y="0"/>
                    <a:pt x="220" y="0"/>
                  </a:cubicBezTo>
                  <a:cubicBezTo>
                    <a:pt x="228" y="0"/>
                    <a:pt x="235" y="7"/>
                    <a:pt x="235" y="15"/>
                  </a:cubicBezTo>
                  <a:cubicBezTo>
                    <a:pt x="235" y="263"/>
                    <a:pt x="235" y="263"/>
                    <a:pt x="235" y="263"/>
                  </a:cubicBezTo>
                  <a:cubicBezTo>
                    <a:pt x="235" y="271"/>
                    <a:pt x="228" y="278"/>
                    <a:pt x="220" y="278"/>
                  </a:cubicBezTo>
                  <a:close/>
                </a:path>
              </a:pathLst>
            </a:custGeom>
            <a:solidFill>
              <a:srgbClr val="202D4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5" name="Google Shape;435;p44"/>
            <p:cNvSpPr/>
            <p:nvPr/>
          </p:nvSpPr>
          <p:spPr>
            <a:xfrm>
              <a:off x="4014788" y="4425950"/>
              <a:ext cx="77788" cy="31750"/>
            </a:xfrm>
            <a:prstGeom prst="rect">
              <a:avLst/>
            </a:prstGeom>
            <a:solidFill>
              <a:srgbClr val="F7622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6" name="Google Shape;436;p44"/>
            <p:cNvSpPr/>
            <p:nvPr/>
          </p:nvSpPr>
          <p:spPr>
            <a:xfrm>
              <a:off x="4133850" y="4425950"/>
              <a:ext cx="138113" cy="31750"/>
            </a:xfrm>
            <a:prstGeom prst="rect">
              <a:avLst/>
            </a:prstGeom>
            <a:solidFill>
              <a:srgbClr val="FCD74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7" name="Google Shape;437;p44"/>
            <p:cNvSpPr/>
            <p:nvPr/>
          </p:nvSpPr>
          <p:spPr>
            <a:xfrm>
              <a:off x="4067175" y="4492625"/>
              <a:ext cx="288925" cy="34925"/>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8" name="Google Shape;438;p44"/>
            <p:cNvSpPr/>
            <p:nvPr/>
          </p:nvSpPr>
          <p:spPr>
            <a:xfrm>
              <a:off x="4397375" y="4492625"/>
              <a:ext cx="76200" cy="34925"/>
            </a:xfrm>
            <a:prstGeom prst="rect">
              <a:avLst/>
            </a:prstGeom>
            <a:solidFill>
              <a:srgbClr val="3FC9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9" name="Google Shape;439;p44"/>
            <p:cNvSpPr/>
            <p:nvPr/>
          </p:nvSpPr>
          <p:spPr>
            <a:xfrm>
              <a:off x="4067175" y="4562475"/>
              <a:ext cx="288925" cy="30163"/>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0" name="Google Shape;440;p44"/>
            <p:cNvSpPr/>
            <p:nvPr/>
          </p:nvSpPr>
          <p:spPr>
            <a:xfrm>
              <a:off x="4397375" y="4562475"/>
              <a:ext cx="76200" cy="30163"/>
            </a:xfrm>
            <a:prstGeom prst="rect">
              <a:avLst/>
            </a:prstGeom>
            <a:solidFill>
              <a:srgbClr val="3FC9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1" name="Google Shape;441;p44"/>
            <p:cNvSpPr/>
            <p:nvPr/>
          </p:nvSpPr>
          <p:spPr>
            <a:xfrm>
              <a:off x="4067175" y="4627563"/>
              <a:ext cx="288925" cy="31750"/>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2" name="Google Shape;442;p44"/>
            <p:cNvSpPr/>
            <p:nvPr/>
          </p:nvSpPr>
          <p:spPr>
            <a:xfrm>
              <a:off x="4397375" y="4627563"/>
              <a:ext cx="76200" cy="31750"/>
            </a:xfrm>
            <a:prstGeom prst="rect">
              <a:avLst/>
            </a:prstGeom>
            <a:solidFill>
              <a:srgbClr val="3FC9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3" name="Google Shape;443;p44"/>
            <p:cNvSpPr/>
            <p:nvPr/>
          </p:nvSpPr>
          <p:spPr>
            <a:xfrm>
              <a:off x="4014788" y="4694238"/>
              <a:ext cx="77788" cy="30163"/>
            </a:xfrm>
            <a:prstGeom prst="rect">
              <a:avLst/>
            </a:prstGeom>
            <a:solidFill>
              <a:srgbClr val="F7622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4" name="Google Shape;444;p44"/>
            <p:cNvSpPr/>
            <p:nvPr/>
          </p:nvSpPr>
          <p:spPr>
            <a:xfrm>
              <a:off x="4133850" y="4694238"/>
              <a:ext cx="138113" cy="30163"/>
            </a:xfrm>
            <a:prstGeom prst="rect">
              <a:avLst/>
            </a:prstGeom>
            <a:solidFill>
              <a:srgbClr val="FCD74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5" name="Google Shape;445;p44"/>
            <p:cNvSpPr/>
            <p:nvPr/>
          </p:nvSpPr>
          <p:spPr>
            <a:xfrm>
              <a:off x="4067175" y="4762500"/>
              <a:ext cx="146050" cy="31750"/>
            </a:xfrm>
            <a:prstGeom prst="rect">
              <a:avLst/>
            </a:prstGeom>
            <a:solidFill>
              <a:srgbClr val="3FC9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6" name="Google Shape;446;p44"/>
            <p:cNvSpPr/>
            <p:nvPr/>
          </p:nvSpPr>
          <p:spPr>
            <a:xfrm>
              <a:off x="4254500" y="4762500"/>
              <a:ext cx="219075" cy="31750"/>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7" name="Google Shape;447;p44"/>
            <p:cNvSpPr/>
            <p:nvPr/>
          </p:nvSpPr>
          <p:spPr>
            <a:xfrm>
              <a:off x="4067175" y="4829175"/>
              <a:ext cx="146050" cy="31750"/>
            </a:xfrm>
            <a:prstGeom prst="rect">
              <a:avLst/>
            </a:prstGeom>
            <a:solidFill>
              <a:srgbClr val="3FC9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8" name="Google Shape;448;p44"/>
            <p:cNvSpPr/>
            <p:nvPr/>
          </p:nvSpPr>
          <p:spPr>
            <a:xfrm>
              <a:off x="4254500" y="4829175"/>
              <a:ext cx="219075" cy="31750"/>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9" name="Google Shape;449;p44"/>
            <p:cNvSpPr/>
            <p:nvPr/>
          </p:nvSpPr>
          <p:spPr>
            <a:xfrm>
              <a:off x="4067175" y="4894263"/>
              <a:ext cx="146050" cy="31750"/>
            </a:xfrm>
            <a:prstGeom prst="rect">
              <a:avLst/>
            </a:prstGeom>
            <a:solidFill>
              <a:srgbClr val="3FC9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0" name="Google Shape;450;p44"/>
            <p:cNvSpPr/>
            <p:nvPr/>
          </p:nvSpPr>
          <p:spPr>
            <a:xfrm>
              <a:off x="4254500" y="4894263"/>
              <a:ext cx="219075" cy="31750"/>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1" name="Google Shape;451;p44"/>
            <p:cNvSpPr/>
            <p:nvPr/>
          </p:nvSpPr>
          <p:spPr>
            <a:xfrm>
              <a:off x="3779838" y="4738688"/>
              <a:ext cx="930275" cy="649288"/>
            </a:xfrm>
            <a:custGeom>
              <a:avLst/>
              <a:gdLst/>
              <a:ahLst/>
              <a:cxnLst/>
              <a:rect l="l" t="t" r="r" b="b"/>
              <a:pathLst>
                <a:path w="586" h="409" extrusionOk="0">
                  <a:moveTo>
                    <a:pt x="586" y="409"/>
                  </a:moveTo>
                  <a:lnTo>
                    <a:pt x="0" y="409"/>
                  </a:lnTo>
                  <a:lnTo>
                    <a:pt x="0" y="0"/>
                  </a:lnTo>
                  <a:lnTo>
                    <a:pt x="293" y="247"/>
                  </a:lnTo>
                  <a:lnTo>
                    <a:pt x="586" y="0"/>
                  </a:lnTo>
                  <a:lnTo>
                    <a:pt x="586" y="409"/>
                  </a:lnTo>
                  <a:close/>
                </a:path>
              </a:pathLst>
            </a:custGeom>
            <a:solidFill>
              <a:srgbClr val="FCCB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2" name="Google Shape;452;p44"/>
            <p:cNvSpPr/>
            <p:nvPr/>
          </p:nvSpPr>
          <p:spPr>
            <a:xfrm>
              <a:off x="3779838" y="4846638"/>
              <a:ext cx="930275" cy="541338"/>
            </a:xfrm>
            <a:custGeom>
              <a:avLst/>
              <a:gdLst/>
              <a:ahLst/>
              <a:cxnLst/>
              <a:rect l="l" t="t" r="r" b="b"/>
              <a:pathLst>
                <a:path w="586" h="341" extrusionOk="0">
                  <a:moveTo>
                    <a:pt x="0" y="341"/>
                  </a:moveTo>
                  <a:lnTo>
                    <a:pt x="293" y="0"/>
                  </a:lnTo>
                  <a:lnTo>
                    <a:pt x="586" y="341"/>
                  </a:lnTo>
                  <a:lnTo>
                    <a:pt x="0" y="341"/>
                  </a:lnTo>
                  <a:close/>
                </a:path>
              </a:pathLst>
            </a:custGeom>
            <a:solidFill>
              <a:srgbClr val="FCD74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3" name="Google Shape;453;p44"/>
            <p:cNvSpPr/>
            <p:nvPr/>
          </p:nvSpPr>
          <p:spPr>
            <a:xfrm>
              <a:off x="7329488" y="5619750"/>
              <a:ext cx="652463" cy="139700"/>
            </a:xfrm>
            <a:custGeom>
              <a:avLst/>
              <a:gdLst/>
              <a:ahLst/>
              <a:cxnLst/>
              <a:rect l="l" t="t" r="r" b="b"/>
              <a:pathLst>
                <a:path w="188" h="40" extrusionOk="0">
                  <a:moveTo>
                    <a:pt x="83" y="0"/>
                  </a:moveTo>
                  <a:cubicBezTo>
                    <a:pt x="0" y="0"/>
                    <a:pt x="18" y="8"/>
                    <a:pt x="9" y="40"/>
                  </a:cubicBezTo>
                  <a:cubicBezTo>
                    <a:pt x="181" y="40"/>
                    <a:pt x="181" y="40"/>
                    <a:pt x="181" y="40"/>
                  </a:cubicBezTo>
                  <a:cubicBezTo>
                    <a:pt x="185" y="40"/>
                    <a:pt x="188" y="36"/>
                    <a:pt x="186" y="33"/>
                  </a:cubicBezTo>
                  <a:cubicBezTo>
                    <a:pt x="175" y="15"/>
                    <a:pt x="128" y="0"/>
                    <a:pt x="83" y="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4" name="Google Shape;454;p44"/>
            <p:cNvSpPr/>
            <p:nvPr/>
          </p:nvSpPr>
          <p:spPr>
            <a:xfrm>
              <a:off x="7319963" y="5630863"/>
              <a:ext cx="366713" cy="128588"/>
            </a:xfrm>
            <a:custGeom>
              <a:avLst/>
              <a:gdLst/>
              <a:ahLst/>
              <a:cxnLst/>
              <a:rect l="l" t="t" r="r" b="b"/>
              <a:pathLst>
                <a:path w="106" h="37" extrusionOk="0">
                  <a:moveTo>
                    <a:pt x="38" y="0"/>
                  </a:moveTo>
                  <a:cubicBezTo>
                    <a:pt x="12" y="0"/>
                    <a:pt x="2" y="14"/>
                    <a:pt x="0" y="32"/>
                  </a:cubicBezTo>
                  <a:cubicBezTo>
                    <a:pt x="0" y="35"/>
                    <a:pt x="2" y="37"/>
                    <a:pt x="5" y="37"/>
                  </a:cubicBezTo>
                  <a:cubicBezTo>
                    <a:pt x="106" y="37"/>
                    <a:pt x="106" y="37"/>
                    <a:pt x="106" y="37"/>
                  </a:cubicBezTo>
                  <a:cubicBezTo>
                    <a:pt x="106" y="17"/>
                    <a:pt x="68" y="0"/>
                    <a:pt x="38" y="0"/>
                  </a:cubicBezTo>
                  <a:close/>
                </a:path>
              </a:pathLst>
            </a:custGeom>
            <a:solidFill>
              <a:srgbClr val="B8F9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5" name="Google Shape;455;p44"/>
            <p:cNvSpPr/>
            <p:nvPr/>
          </p:nvSpPr>
          <p:spPr>
            <a:xfrm>
              <a:off x="7527925" y="5610225"/>
              <a:ext cx="76200" cy="26988"/>
            </a:xfrm>
            <a:custGeom>
              <a:avLst/>
              <a:gdLst/>
              <a:ahLst/>
              <a:cxnLst/>
              <a:rect l="l" t="t" r="r" b="b"/>
              <a:pathLst>
                <a:path w="22" h="8" extrusionOk="0">
                  <a:moveTo>
                    <a:pt x="20" y="3"/>
                  </a:moveTo>
                  <a:cubicBezTo>
                    <a:pt x="14" y="2"/>
                    <a:pt x="8" y="0"/>
                    <a:pt x="2" y="0"/>
                  </a:cubicBezTo>
                  <a:cubicBezTo>
                    <a:pt x="0" y="0"/>
                    <a:pt x="0" y="4"/>
                    <a:pt x="2" y="4"/>
                  </a:cubicBezTo>
                  <a:cubicBezTo>
                    <a:pt x="8" y="4"/>
                    <a:pt x="13" y="6"/>
                    <a:pt x="19" y="7"/>
                  </a:cubicBezTo>
                  <a:cubicBezTo>
                    <a:pt x="21" y="8"/>
                    <a:pt x="22" y="4"/>
                    <a:pt x="20" y="3"/>
                  </a:cubicBezTo>
                  <a:close/>
                </a:path>
              </a:pathLst>
            </a:custGeom>
            <a:solidFill>
              <a:srgbClr val="2A395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6" name="Google Shape;456;p44"/>
            <p:cNvSpPr/>
            <p:nvPr/>
          </p:nvSpPr>
          <p:spPr>
            <a:xfrm>
              <a:off x="7794625" y="2878138"/>
              <a:ext cx="596900" cy="601663"/>
            </a:xfrm>
            <a:custGeom>
              <a:avLst/>
              <a:gdLst/>
              <a:ahLst/>
              <a:cxnLst/>
              <a:rect l="l" t="t" r="r" b="b"/>
              <a:pathLst>
                <a:path w="172" h="173" extrusionOk="0">
                  <a:moveTo>
                    <a:pt x="172" y="104"/>
                  </a:moveTo>
                  <a:cubicBezTo>
                    <a:pt x="172" y="69"/>
                    <a:pt x="172" y="69"/>
                    <a:pt x="172" y="69"/>
                  </a:cubicBezTo>
                  <a:cubicBezTo>
                    <a:pt x="151" y="65"/>
                    <a:pt x="151" y="65"/>
                    <a:pt x="151" y="65"/>
                  </a:cubicBezTo>
                  <a:cubicBezTo>
                    <a:pt x="150" y="62"/>
                    <a:pt x="149" y="58"/>
                    <a:pt x="147" y="55"/>
                  </a:cubicBezTo>
                  <a:cubicBezTo>
                    <a:pt x="160" y="38"/>
                    <a:pt x="160" y="38"/>
                    <a:pt x="160" y="38"/>
                  </a:cubicBezTo>
                  <a:cubicBezTo>
                    <a:pt x="135" y="13"/>
                    <a:pt x="135" y="13"/>
                    <a:pt x="135" y="13"/>
                  </a:cubicBezTo>
                  <a:cubicBezTo>
                    <a:pt x="117" y="25"/>
                    <a:pt x="117" y="25"/>
                    <a:pt x="117" y="25"/>
                  </a:cubicBezTo>
                  <a:cubicBezTo>
                    <a:pt x="114" y="24"/>
                    <a:pt x="111" y="22"/>
                    <a:pt x="107" y="21"/>
                  </a:cubicBezTo>
                  <a:cubicBezTo>
                    <a:pt x="104" y="0"/>
                    <a:pt x="104" y="0"/>
                    <a:pt x="104" y="0"/>
                  </a:cubicBezTo>
                  <a:cubicBezTo>
                    <a:pt x="86" y="0"/>
                    <a:pt x="86" y="0"/>
                    <a:pt x="86" y="0"/>
                  </a:cubicBezTo>
                  <a:cubicBezTo>
                    <a:pt x="69" y="0"/>
                    <a:pt x="69" y="0"/>
                    <a:pt x="69" y="0"/>
                  </a:cubicBezTo>
                  <a:cubicBezTo>
                    <a:pt x="65" y="21"/>
                    <a:pt x="65" y="21"/>
                    <a:pt x="65" y="21"/>
                  </a:cubicBezTo>
                  <a:cubicBezTo>
                    <a:pt x="62" y="22"/>
                    <a:pt x="58" y="24"/>
                    <a:pt x="55" y="25"/>
                  </a:cubicBezTo>
                  <a:cubicBezTo>
                    <a:pt x="37" y="13"/>
                    <a:pt x="37" y="13"/>
                    <a:pt x="37" y="13"/>
                  </a:cubicBezTo>
                  <a:cubicBezTo>
                    <a:pt x="13" y="38"/>
                    <a:pt x="13" y="38"/>
                    <a:pt x="13" y="38"/>
                  </a:cubicBezTo>
                  <a:cubicBezTo>
                    <a:pt x="25" y="55"/>
                    <a:pt x="25" y="55"/>
                    <a:pt x="25" y="55"/>
                  </a:cubicBezTo>
                  <a:cubicBezTo>
                    <a:pt x="24" y="58"/>
                    <a:pt x="22" y="62"/>
                    <a:pt x="21" y="65"/>
                  </a:cubicBezTo>
                  <a:cubicBezTo>
                    <a:pt x="0" y="69"/>
                    <a:pt x="0" y="69"/>
                    <a:pt x="0" y="69"/>
                  </a:cubicBezTo>
                  <a:cubicBezTo>
                    <a:pt x="0" y="104"/>
                    <a:pt x="0" y="104"/>
                    <a:pt x="0" y="104"/>
                  </a:cubicBezTo>
                  <a:cubicBezTo>
                    <a:pt x="21" y="107"/>
                    <a:pt x="21" y="107"/>
                    <a:pt x="21" y="107"/>
                  </a:cubicBezTo>
                  <a:cubicBezTo>
                    <a:pt x="22" y="111"/>
                    <a:pt x="24" y="114"/>
                    <a:pt x="25" y="117"/>
                  </a:cubicBezTo>
                  <a:cubicBezTo>
                    <a:pt x="13" y="135"/>
                    <a:pt x="13" y="135"/>
                    <a:pt x="13" y="135"/>
                  </a:cubicBezTo>
                  <a:cubicBezTo>
                    <a:pt x="37" y="160"/>
                    <a:pt x="37" y="160"/>
                    <a:pt x="37" y="160"/>
                  </a:cubicBezTo>
                  <a:cubicBezTo>
                    <a:pt x="55" y="147"/>
                    <a:pt x="55" y="147"/>
                    <a:pt x="55" y="147"/>
                  </a:cubicBezTo>
                  <a:cubicBezTo>
                    <a:pt x="58" y="149"/>
                    <a:pt x="62" y="150"/>
                    <a:pt x="65" y="151"/>
                  </a:cubicBezTo>
                  <a:cubicBezTo>
                    <a:pt x="69" y="173"/>
                    <a:pt x="69" y="173"/>
                    <a:pt x="69" y="173"/>
                  </a:cubicBezTo>
                  <a:cubicBezTo>
                    <a:pt x="86" y="173"/>
                    <a:pt x="86" y="173"/>
                    <a:pt x="86" y="173"/>
                  </a:cubicBezTo>
                  <a:cubicBezTo>
                    <a:pt x="104" y="173"/>
                    <a:pt x="104" y="173"/>
                    <a:pt x="104" y="173"/>
                  </a:cubicBezTo>
                  <a:cubicBezTo>
                    <a:pt x="107" y="151"/>
                    <a:pt x="107" y="151"/>
                    <a:pt x="107" y="151"/>
                  </a:cubicBezTo>
                  <a:cubicBezTo>
                    <a:pt x="111" y="150"/>
                    <a:pt x="114" y="149"/>
                    <a:pt x="117" y="147"/>
                  </a:cubicBezTo>
                  <a:cubicBezTo>
                    <a:pt x="135" y="160"/>
                    <a:pt x="135" y="160"/>
                    <a:pt x="135" y="160"/>
                  </a:cubicBezTo>
                  <a:cubicBezTo>
                    <a:pt x="160" y="135"/>
                    <a:pt x="160" y="135"/>
                    <a:pt x="160" y="135"/>
                  </a:cubicBezTo>
                  <a:cubicBezTo>
                    <a:pt x="147" y="117"/>
                    <a:pt x="147" y="117"/>
                    <a:pt x="147" y="117"/>
                  </a:cubicBezTo>
                  <a:cubicBezTo>
                    <a:pt x="149" y="114"/>
                    <a:pt x="150" y="111"/>
                    <a:pt x="151" y="107"/>
                  </a:cubicBezTo>
                  <a:lnTo>
                    <a:pt x="172" y="104"/>
                  </a:lnTo>
                  <a:close/>
                  <a:moveTo>
                    <a:pt x="86" y="138"/>
                  </a:moveTo>
                  <a:cubicBezTo>
                    <a:pt x="57" y="138"/>
                    <a:pt x="34" y="115"/>
                    <a:pt x="34" y="86"/>
                  </a:cubicBezTo>
                  <a:cubicBezTo>
                    <a:pt x="34" y="58"/>
                    <a:pt x="57" y="34"/>
                    <a:pt x="86" y="34"/>
                  </a:cubicBezTo>
                  <a:cubicBezTo>
                    <a:pt x="115" y="34"/>
                    <a:pt x="138" y="58"/>
                    <a:pt x="138" y="86"/>
                  </a:cubicBezTo>
                  <a:cubicBezTo>
                    <a:pt x="138" y="115"/>
                    <a:pt x="115" y="138"/>
                    <a:pt x="86" y="13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7" name="Google Shape;457;p44"/>
            <p:cNvSpPr/>
            <p:nvPr/>
          </p:nvSpPr>
          <p:spPr>
            <a:xfrm>
              <a:off x="8166100" y="2619375"/>
              <a:ext cx="304800" cy="304800"/>
            </a:xfrm>
            <a:custGeom>
              <a:avLst/>
              <a:gdLst/>
              <a:ahLst/>
              <a:cxnLst/>
              <a:rect l="l" t="t" r="r" b="b"/>
              <a:pathLst>
                <a:path w="88" h="88" extrusionOk="0">
                  <a:moveTo>
                    <a:pt x="88" y="53"/>
                  </a:moveTo>
                  <a:cubicBezTo>
                    <a:pt x="88" y="35"/>
                    <a:pt x="88" y="35"/>
                    <a:pt x="88" y="35"/>
                  </a:cubicBezTo>
                  <a:cubicBezTo>
                    <a:pt x="77" y="33"/>
                    <a:pt x="77" y="33"/>
                    <a:pt x="77" y="33"/>
                  </a:cubicBezTo>
                  <a:cubicBezTo>
                    <a:pt x="77" y="32"/>
                    <a:pt x="76" y="30"/>
                    <a:pt x="75" y="28"/>
                  </a:cubicBezTo>
                  <a:cubicBezTo>
                    <a:pt x="82" y="19"/>
                    <a:pt x="82" y="19"/>
                    <a:pt x="82" y="19"/>
                  </a:cubicBezTo>
                  <a:cubicBezTo>
                    <a:pt x="69" y="7"/>
                    <a:pt x="69" y="7"/>
                    <a:pt x="69" y="7"/>
                  </a:cubicBezTo>
                  <a:cubicBezTo>
                    <a:pt x="60" y="13"/>
                    <a:pt x="60" y="13"/>
                    <a:pt x="60" y="13"/>
                  </a:cubicBezTo>
                  <a:cubicBezTo>
                    <a:pt x="58" y="12"/>
                    <a:pt x="57" y="12"/>
                    <a:pt x="55" y="11"/>
                  </a:cubicBezTo>
                  <a:cubicBezTo>
                    <a:pt x="53" y="0"/>
                    <a:pt x="53" y="0"/>
                    <a:pt x="53" y="0"/>
                  </a:cubicBezTo>
                  <a:cubicBezTo>
                    <a:pt x="44" y="0"/>
                    <a:pt x="44" y="0"/>
                    <a:pt x="44" y="0"/>
                  </a:cubicBezTo>
                  <a:cubicBezTo>
                    <a:pt x="35" y="0"/>
                    <a:pt x="35" y="0"/>
                    <a:pt x="35" y="0"/>
                  </a:cubicBezTo>
                  <a:cubicBezTo>
                    <a:pt x="33" y="11"/>
                    <a:pt x="33" y="11"/>
                    <a:pt x="33" y="11"/>
                  </a:cubicBezTo>
                  <a:cubicBezTo>
                    <a:pt x="32" y="12"/>
                    <a:pt x="30" y="12"/>
                    <a:pt x="28" y="13"/>
                  </a:cubicBezTo>
                  <a:cubicBezTo>
                    <a:pt x="19" y="7"/>
                    <a:pt x="19" y="7"/>
                    <a:pt x="19" y="7"/>
                  </a:cubicBezTo>
                  <a:cubicBezTo>
                    <a:pt x="7" y="19"/>
                    <a:pt x="7" y="19"/>
                    <a:pt x="7" y="19"/>
                  </a:cubicBezTo>
                  <a:cubicBezTo>
                    <a:pt x="13" y="28"/>
                    <a:pt x="13" y="28"/>
                    <a:pt x="13" y="28"/>
                  </a:cubicBezTo>
                  <a:cubicBezTo>
                    <a:pt x="12" y="30"/>
                    <a:pt x="12" y="32"/>
                    <a:pt x="11" y="33"/>
                  </a:cubicBezTo>
                  <a:cubicBezTo>
                    <a:pt x="0" y="35"/>
                    <a:pt x="0" y="35"/>
                    <a:pt x="0" y="35"/>
                  </a:cubicBezTo>
                  <a:cubicBezTo>
                    <a:pt x="0" y="53"/>
                    <a:pt x="0" y="53"/>
                    <a:pt x="0" y="53"/>
                  </a:cubicBezTo>
                  <a:cubicBezTo>
                    <a:pt x="11" y="55"/>
                    <a:pt x="11" y="55"/>
                    <a:pt x="11" y="55"/>
                  </a:cubicBezTo>
                  <a:cubicBezTo>
                    <a:pt x="12" y="57"/>
                    <a:pt x="12" y="58"/>
                    <a:pt x="13" y="60"/>
                  </a:cubicBezTo>
                  <a:cubicBezTo>
                    <a:pt x="7" y="69"/>
                    <a:pt x="7" y="69"/>
                    <a:pt x="7" y="69"/>
                  </a:cubicBezTo>
                  <a:cubicBezTo>
                    <a:pt x="19" y="81"/>
                    <a:pt x="19" y="81"/>
                    <a:pt x="19" y="81"/>
                  </a:cubicBezTo>
                  <a:cubicBezTo>
                    <a:pt x="28" y="75"/>
                    <a:pt x="28" y="75"/>
                    <a:pt x="28" y="75"/>
                  </a:cubicBezTo>
                  <a:cubicBezTo>
                    <a:pt x="30" y="76"/>
                    <a:pt x="32" y="77"/>
                    <a:pt x="33" y="77"/>
                  </a:cubicBezTo>
                  <a:cubicBezTo>
                    <a:pt x="35" y="88"/>
                    <a:pt x="35" y="88"/>
                    <a:pt x="35" y="88"/>
                  </a:cubicBezTo>
                  <a:cubicBezTo>
                    <a:pt x="44" y="88"/>
                    <a:pt x="44" y="88"/>
                    <a:pt x="44" y="88"/>
                  </a:cubicBezTo>
                  <a:cubicBezTo>
                    <a:pt x="53" y="88"/>
                    <a:pt x="53" y="88"/>
                    <a:pt x="53" y="88"/>
                  </a:cubicBezTo>
                  <a:cubicBezTo>
                    <a:pt x="55" y="77"/>
                    <a:pt x="55" y="77"/>
                    <a:pt x="55" y="77"/>
                  </a:cubicBezTo>
                  <a:cubicBezTo>
                    <a:pt x="57" y="77"/>
                    <a:pt x="58" y="76"/>
                    <a:pt x="60" y="75"/>
                  </a:cubicBezTo>
                  <a:cubicBezTo>
                    <a:pt x="69" y="81"/>
                    <a:pt x="69" y="81"/>
                    <a:pt x="69" y="81"/>
                  </a:cubicBezTo>
                  <a:cubicBezTo>
                    <a:pt x="82" y="69"/>
                    <a:pt x="82" y="69"/>
                    <a:pt x="82" y="69"/>
                  </a:cubicBezTo>
                  <a:cubicBezTo>
                    <a:pt x="75" y="60"/>
                    <a:pt x="75" y="60"/>
                    <a:pt x="75" y="60"/>
                  </a:cubicBezTo>
                  <a:cubicBezTo>
                    <a:pt x="76" y="58"/>
                    <a:pt x="77" y="57"/>
                    <a:pt x="77" y="55"/>
                  </a:cubicBezTo>
                  <a:lnTo>
                    <a:pt x="88" y="53"/>
                  </a:lnTo>
                  <a:close/>
                  <a:moveTo>
                    <a:pt x="44" y="70"/>
                  </a:moveTo>
                  <a:cubicBezTo>
                    <a:pt x="30" y="70"/>
                    <a:pt x="18" y="59"/>
                    <a:pt x="18" y="44"/>
                  </a:cubicBezTo>
                  <a:cubicBezTo>
                    <a:pt x="18" y="29"/>
                    <a:pt x="30" y="18"/>
                    <a:pt x="44" y="18"/>
                  </a:cubicBezTo>
                  <a:cubicBezTo>
                    <a:pt x="59" y="18"/>
                    <a:pt x="71" y="29"/>
                    <a:pt x="71" y="44"/>
                  </a:cubicBezTo>
                  <a:cubicBezTo>
                    <a:pt x="71" y="59"/>
                    <a:pt x="59" y="70"/>
                    <a:pt x="44" y="70"/>
                  </a:cubicBezTo>
                  <a:close/>
                </a:path>
              </a:pathLst>
            </a:custGeom>
            <a:solidFill>
              <a:srgbClr val="FCD74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8" name="Google Shape;458;p44"/>
            <p:cNvSpPr/>
            <p:nvPr/>
          </p:nvSpPr>
          <p:spPr>
            <a:xfrm>
              <a:off x="7943850" y="3027363"/>
              <a:ext cx="488950" cy="490538"/>
            </a:xfrm>
            <a:custGeom>
              <a:avLst/>
              <a:gdLst/>
              <a:ahLst/>
              <a:cxnLst/>
              <a:rect l="l" t="t" r="r" b="b"/>
              <a:pathLst>
                <a:path w="141" h="141" extrusionOk="0">
                  <a:moveTo>
                    <a:pt x="27" y="7"/>
                  </a:moveTo>
                  <a:cubicBezTo>
                    <a:pt x="47" y="27"/>
                    <a:pt x="47" y="27"/>
                    <a:pt x="47" y="27"/>
                  </a:cubicBezTo>
                  <a:cubicBezTo>
                    <a:pt x="52" y="32"/>
                    <a:pt x="52" y="41"/>
                    <a:pt x="47" y="46"/>
                  </a:cubicBezTo>
                  <a:cubicBezTo>
                    <a:pt x="41" y="51"/>
                    <a:pt x="33" y="51"/>
                    <a:pt x="27" y="46"/>
                  </a:cubicBezTo>
                  <a:cubicBezTo>
                    <a:pt x="7" y="26"/>
                    <a:pt x="7" y="26"/>
                    <a:pt x="7" y="26"/>
                  </a:cubicBezTo>
                  <a:cubicBezTo>
                    <a:pt x="0" y="41"/>
                    <a:pt x="3" y="59"/>
                    <a:pt x="15" y="72"/>
                  </a:cubicBezTo>
                  <a:cubicBezTo>
                    <a:pt x="26" y="83"/>
                    <a:pt x="43" y="86"/>
                    <a:pt x="57" y="81"/>
                  </a:cubicBezTo>
                  <a:cubicBezTo>
                    <a:pt x="109" y="133"/>
                    <a:pt x="109" y="133"/>
                    <a:pt x="109" y="133"/>
                  </a:cubicBezTo>
                  <a:cubicBezTo>
                    <a:pt x="116" y="140"/>
                    <a:pt x="127" y="141"/>
                    <a:pt x="133" y="134"/>
                  </a:cubicBezTo>
                  <a:cubicBezTo>
                    <a:pt x="140" y="128"/>
                    <a:pt x="141" y="117"/>
                    <a:pt x="134" y="110"/>
                  </a:cubicBezTo>
                  <a:cubicBezTo>
                    <a:pt x="81" y="57"/>
                    <a:pt x="81" y="57"/>
                    <a:pt x="81" y="57"/>
                  </a:cubicBezTo>
                  <a:cubicBezTo>
                    <a:pt x="86" y="43"/>
                    <a:pt x="83" y="26"/>
                    <a:pt x="72" y="15"/>
                  </a:cubicBezTo>
                  <a:cubicBezTo>
                    <a:pt x="59" y="3"/>
                    <a:pt x="42" y="0"/>
                    <a:pt x="27" y="7"/>
                  </a:cubicBezTo>
                  <a:close/>
                </a:path>
              </a:pathLst>
            </a:custGeom>
            <a:solidFill>
              <a:srgbClr val="22A85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9" name="Google Shape;459;p44"/>
            <p:cNvSpPr/>
            <p:nvPr/>
          </p:nvSpPr>
          <p:spPr>
            <a:xfrm>
              <a:off x="8193088" y="3281363"/>
              <a:ext cx="163513" cy="160338"/>
            </a:xfrm>
            <a:custGeom>
              <a:avLst/>
              <a:gdLst/>
              <a:ahLst/>
              <a:cxnLst/>
              <a:rect l="l" t="t" r="r" b="b"/>
              <a:pathLst>
                <a:path w="47" h="46" extrusionOk="0">
                  <a:moveTo>
                    <a:pt x="45" y="44"/>
                  </a:moveTo>
                  <a:cubicBezTo>
                    <a:pt x="45" y="44"/>
                    <a:pt x="45" y="44"/>
                    <a:pt x="45" y="44"/>
                  </a:cubicBezTo>
                  <a:cubicBezTo>
                    <a:pt x="42" y="46"/>
                    <a:pt x="39" y="46"/>
                    <a:pt x="36" y="44"/>
                  </a:cubicBezTo>
                  <a:cubicBezTo>
                    <a:pt x="3" y="10"/>
                    <a:pt x="3" y="10"/>
                    <a:pt x="3" y="10"/>
                  </a:cubicBezTo>
                  <a:cubicBezTo>
                    <a:pt x="0" y="8"/>
                    <a:pt x="0" y="4"/>
                    <a:pt x="3" y="2"/>
                  </a:cubicBezTo>
                  <a:cubicBezTo>
                    <a:pt x="5" y="0"/>
                    <a:pt x="9" y="0"/>
                    <a:pt x="11" y="2"/>
                  </a:cubicBezTo>
                  <a:cubicBezTo>
                    <a:pt x="45" y="36"/>
                    <a:pt x="45" y="36"/>
                    <a:pt x="45" y="36"/>
                  </a:cubicBezTo>
                  <a:cubicBezTo>
                    <a:pt x="47" y="38"/>
                    <a:pt x="47" y="42"/>
                    <a:pt x="45" y="44"/>
                  </a:cubicBezTo>
                  <a:close/>
                </a:path>
              </a:pathLst>
            </a:custGeom>
            <a:solidFill>
              <a:srgbClr val="19803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0" name="Google Shape;460;p44"/>
            <p:cNvSpPr/>
            <p:nvPr/>
          </p:nvSpPr>
          <p:spPr>
            <a:xfrm>
              <a:off x="7104063" y="4149725"/>
              <a:ext cx="600075" cy="495300"/>
            </a:xfrm>
            <a:custGeom>
              <a:avLst/>
              <a:gdLst/>
              <a:ahLst/>
              <a:cxnLst/>
              <a:rect l="l" t="t" r="r" b="b"/>
              <a:pathLst>
                <a:path w="378" h="312" extrusionOk="0">
                  <a:moveTo>
                    <a:pt x="96" y="185"/>
                  </a:moveTo>
                  <a:lnTo>
                    <a:pt x="70" y="48"/>
                  </a:lnTo>
                  <a:lnTo>
                    <a:pt x="269" y="48"/>
                  </a:lnTo>
                  <a:lnTo>
                    <a:pt x="295" y="185"/>
                  </a:lnTo>
                  <a:lnTo>
                    <a:pt x="96" y="185"/>
                  </a:lnTo>
                  <a:close/>
                  <a:moveTo>
                    <a:pt x="321" y="0"/>
                  </a:moveTo>
                  <a:lnTo>
                    <a:pt x="0" y="0"/>
                  </a:lnTo>
                  <a:lnTo>
                    <a:pt x="0" y="0"/>
                  </a:lnTo>
                  <a:lnTo>
                    <a:pt x="9" y="48"/>
                  </a:lnTo>
                  <a:lnTo>
                    <a:pt x="35" y="185"/>
                  </a:lnTo>
                  <a:lnTo>
                    <a:pt x="46" y="247"/>
                  </a:lnTo>
                  <a:lnTo>
                    <a:pt x="57" y="312"/>
                  </a:lnTo>
                  <a:lnTo>
                    <a:pt x="118" y="312"/>
                  </a:lnTo>
                  <a:lnTo>
                    <a:pt x="107" y="247"/>
                  </a:lnTo>
                  <a:lnTo>
                    <a:pt x="306" y="247"/>
                  </a:lnTo>
                  <a:lnTo>
                    <a:pt x="317" y="312"/>
                  </a:lnTo>
                  <a:lnTo>
                    <a:pt x="378" y="312"/>
                  </a:lnTo>
                  <a:lnTo>
                    <a:pt x="321" y="0"/>
                  </a:lnTo>
                  <a:lnTo>
                    <a:pt x="321" y="0"/>
                  </a:lnTo>
                  <a:close/>
                </a:path>
              </a:pathLst>
            </a:custGeom>
            <a:solidFill>
              <a:srgbClr val="E8EAE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1" name="Google Shape;461;p44"/>
            <p:cNvSpPr/>
            <p:nvPr/>
          </p:nvSpPr>
          <p:spPr>
            <a:xfrm>
              <a:off x="7104063" y="4149725"/>
              <a:ext cx="600075" cy="495300"/>
            </a:xfrm>
            <a:custGeom>
              <a:avLst/>
              <a:gdLst/>
              <a:ahLst/>
              <a:cxnLst/>
              <a:rect l="l" t="t" r="r" b="b"/>
              <a:pathLst>
                <a:path w="378" h="312" extrusionOk="0">
                  <a:moveTo>
                    <a:pt x="96" y="185"/>
                  </a:moveTo>
                  <a:lnTo>
                    <a:pt x="70" y="48"/>
                  </a:lnTo>
                  <a:lnTo>
                    <a:pt x="269" y="48"/>
                  </a:lnTo>
                  <a:lnTo>
                    <a:pt x="295" y="185"/>
                  </a:lnTo>
                  <a:lnTo>
                    <a:pt x="96" y="185"/>
                  </a:lnTo>
                  <a:moveTo>
                    <a:pt x="321" y="0"/>
                  </a:moveTo>
                  <a:lnTo>
                    <a:pt x="0" y="0"/>
                  </a:lnTo>
                  <a:lnTo>
                    <a:pt x="0" y="0"/>
                  </a:lnTo>
                  <a:lnTo>
                    <a:pt x="9" y="48"/>
                  </a:lnTo>
                  <a:lnTo>
                    <a:pt x="35" y="185"/>
                  </a:lnTo>
                  <a:lnTo>
                    <a:pt x="46" y="247"/>
                  </a:lnTo>
                  <a:lnTo>
                    <a:pt x="57" y="312"/>
                  </a:lnTo>
                  <a:lnTo>
                    <a:pt x="118" y="312"/>
                  </a:lnTo>
                  <a:lnTo>
                    <a:pt x="107" y="247"/>
                  </a:lnTo>
                  <a:lnTo>
                    <a:pt x="306" y="247"/>
                  </a:lnTo>
                  <a:lnTo>
                    <a:pt x="317" y="312"/>
                  </a:lnTo>
                  <a:lnTo>
                    <a:pt x="378" y="312"/>
                  </a:lnTo>
                  <a:lnTo>
                    <a:pt x="321" y="0"/>
                  </a:lnTo>
                  <a:lnTo>
                    <a:pt x="321" y="0"/>
                  </a:lnTo>
                </a:path>
              </a:pathLst>
            </a:cu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2" name="Google Shape;462;p44"/>
            <p:cNvSpPr/>
            <p:nvPr/>
          </p:nvSpPr>
          <p:spPr>
            <a:xfrm>
              <a:off x="7083425" y="4033838"/>
              <a:ext cx="530225" cy="115888"/>
            </a:xfrm>
            <a:custGeom>
              <a:avLst/>
              <a:gdLst/>
              <a:ahLst/>
              <a:cxnLst/>
              <a:rect l="l" t="t" r="r" b="b"/>
              <a:pathLst>
                <a:path w="334" h="73" extrusionOk="0">
                  <a:moveTo>
                    <a:pt x="321" y="0"/>
                  </a:moveTo>
                  <a:lnTo>
                    <a:pt x="260" y="0"/>
                  </a:lnTo>
                  <a:lnTo>
                    <a:pt x="260" y="0"/>
                  </a:lnTo>
                  <a:lnTo>
                    <a:pt x="271" y="59"/>
                  </a:lnTo>
                  <a:lnTo>
                    <a:pt x="72" y="59"/>
                  </a:lnTo>
                  <a:lnTo>
                    <a:pt x="61" y="0"/>
                  </a:lnTo>
                  <a:lnTo>
                    <a:pt x="61" y="0"/>
                  </a:lnTo>
                  <a:lnTo>
                    <a:pt x="0" y="0"/>
                  </a:lnTo>
                  <a:lnTo>
                    <a:pt x="0" y="0"/>
                  </a:lnTo>
                  <a:lnTo>
                    <a:pt x="11" y="59"/>
                  </a:lnTo>
                  <a:lnTo>
                    <a:pt x="13" y="73"/>
                  </a:lnTo>
                  <a:lnTo>
                    <a:pt x="334" y="73"/>
                  </a:lnTo>
                  <a:lnTo>
                    <a:pt x="321" y="0"/>
                  </a:lnTo>
                  <a:lnTo>
                    <a:pt x="321" y="0"/>
                  </a:lnTo>
                  <a:close/>
                </a:path>
              </a:pathLst>
            </a:custGeom>
            <a:solidFill>
              <a:srgbClr val="29385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3" name="Google Shape;463;p44"/>
            <p:cNvSpPr/>
            <p:nvPr/>
          </p:nvSpPr>
          <p:spPr>
            <a:xfrm>
              <a:off x="7083425" y="4033838"/>
              <a:ext cx="530225" cy="115888"/>
            </a:xfrm>
            <a:custGeom>
              <a:avLst/>
              <a:gdLst/>
              <a:ahLst/>
              <a:cxnLst/>
              <a:rect l="l" t="t" r="r" b="b"/>
              <a:pathLst>
                <a:path w="334" h="73" extrusionOk="0">
                  <a:moveTo>
                    <a:pt x="321" y="0"/>
                  </a:moveTo>
                  <a:lnTo>
                    <a:pt x="260" y="0"/>
                  </a:lnTo>
                  <a:lnTo>
                    <a:pt x="260" y="0"/>
                  </a:lnTo>
                  <a:lnTo>
                    <a:pt x="271" y="59"/>
                  </a:lnTo>
                  <a:lnTo>
                    <a:pt x="72" y="59"/>
                  </a:lnTo>
                  <a:lnTo>
                    <a:pt x="61" y="0"/>
                  </a:lnTo>
                  <a:lnTo>
                    <a:pt x="61" y="0"/>
                  </a:lnTo>
                  <a:lnTo>
                    <a:pt x="0" y="0"/>
                  </a:lnTo>
                  <a:lnTo>
                    <a:pt x="0" y="0"/>
                  </a:lnTo>
                  <a:lnTo>
                    <a:pt x="11" y="59"/>
                  </a:lnTo>
                  <a:lnTo>
                    <a:pt x="13" y="73"/>
                  </a:lnTo>
                  <a:lnTo>
                    <a:pt x="334" y="73"/>
                  </a:lnTo>
                  <a:lnTo>
                    <a:pt x="321" y="0"/>
                  </a:lnTo>
                  <a:lnTo>
                    <a:pt x="321" y="0"/>
                  </a:lnTo>
                </a:path>
              </a:pathLst>
            </a:cu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4" name="Google Shape;464;p44"/>
            <p:cNvSpPr/>
            <p:nvPr/>
          </p:nvSpPr>
          <p:spPr>
            <a:xfrm>
              <a:off x="7062788" y="3910013"/>
              <a:ext cx="530225" cy="123825"/>
            </a:xfrm>
            <a:custGeom>
              <a:avLst/>
              <a:gdLst/>
              <a:ahLst/>
              <a:cxnLst/>
              <a:rect l="l" t="t" r="r" b="b"/>
              <a:pathLst>
                <a:path w="334" h="78" extrusionOk="0">
                  <a:moveTo>
                    <a:pt x="61" y="0"/>
                  </a:moveTo>
                  <a:lnTo>
                    <a:pt x="0" y="0"/>
                  </a:lnTo>
                  <a:lnTo>
                    <a:pt x="13" y="78"/>
                  </a:lnTo>
                  <a:lnTo>
                    <a:pt x="74" y="78"/>
                  </a:lnTo>
                  <a:lnTo>
                    <a:pt x="61" y="0"/>
                  </a:lnTo>
                  <a:close/>
                  <a:moveTo>
                    <a:pt x="321" y="0"/>
                  </a:moveTo>
                  <a:lnTo>
                    <a:pt x="260" y="0"/>
                  </a:lnTo>
                  <a:lnTo>
                    <a:pt x="273" y="78"/>
                  </a:lnTo>
                  <a:lnTo>
                    <a:pt x="334" y="78"/>
                  </a:lnTo>
                  <a:lnTo>
                    <a:pt x="321" y="0"/>
                  </a:lnTo>
                  <a:close/>
                </a:path>
              </a:pathLst>
            </a:custGeom>
            <a:solidFill>
              <a:srgbClr val="37539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5" name="Google Shape;465;p44"/>
            <p:cNvSpPr/>
            <p:nvPr/>
          </p:nvSpPr>
          <p:spPr>
            <a:xfrm>
              <a:off x="7062788" y="3910013"/>
              <a:ext cx="530225" cy="123825"/>
            </a:xfrm>
            <a:custGeom>
              <a:avLst/>
              <a:gdLst/>
              <a:ahLst/>
              <a:cxnLst/>
              <a:rect l="l" t="t" r="r" b="b"/>
              <a:pathLst>
                <a:path w="334" h="78" extrusionOk="0">
                  <a:moveTo>
                    <a:pt x="61" y="0"/>
                  </a:moveTo>
                  <a:lnTo>
                    <a:pt x="0" y="0"/>
                  </a:lnTo>
                  <a:lnTo>
                    <a:pt x="13" y="78"/>
                  </a:lnTo>
                  <a:lnTo>
                    <a:pt x="74" y="78"/>
                  </a:lnTo>
                  <a:lnTo>
                    <a:pt x="61" y="0"/>
                  </a:lnTo>
                  <a:moveTo>
                    <a:pt x="321" y="0"/>
                  </a:moveTo>
                  <a:lnTo>
                    <a:pt x="260" y="0"/>
                  </a:lnTo>
                  <a:lnTo>
                    <a:pt x="273" y="78"/>
                  </a:lnTo>
                  <a:lnTo>
                    <a:pt x="334" y="78"/>
                  </a:lnTo>
                  <a:lnTo>
                    <a:pt x="321" y="0"/>
                  </a:lnTo>
                </a:path>
              </a:pathLst>
            </a:cu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6" name="Google Shape;466;p44"/>
            <p:cNvSpPr/>
            <p:nvPr/>
          </p:nvSpPr>
          <p:spPr>
            <a:xfrm>
              <a:off x="7548563" y="3910013"/>
              <a:ext cx="368300" cy="1477963"/>
            </a:xfrm>
            <a:custGeom>
              <a:avLst/>
              <a:gdLst/>
              <a:ahLst/>
              <a:cxnLst/>
              <a:rect l="l" t="t" r="r" b="b"/>
              <a:pathLst>
                <a:path w="232" h="931" extrusionOk="0">
                  <a:moveTo>
                    <a:pt x="170" y="931"/>
                  </a:moveTo>
                  <a:lnTo>
                    <a:pt x="232" y="931"/>
                  </a:lnTo>
                  <a:lnTo>
                    <a:pt x="61" y="0"/>
                  </a:lnTo>
                  <a:lnTo>
                    <a:pt x="0" y="0"/>
                  </a:lnTo>
                  <a:lnTo>
                    <a:pt x="170" y="931"/>
                  </a:lnTo>
                  <a:close/>
                </a:path>
              </a:pathLst>
            </a:custGeom>
            <a:solidFill>
              <a:srgbClr val="FCD74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7" name="Google Shape;467;p44"/>
            <p:cNvSpPr/>
            <p:nvPr/>
          </p:nvSpPr>
          <p:spPr>
            <a:xfrm>
              <a:off x="7135813" y="3910013"/>
              <a:ext cx="366713" cy="1477963"/>
            </a:xfrm>
            <a:custGeom>
              <a:avLst/>
              <a:gdLst/>
              <a:ahLst/>
              <a:cxnLst/>
              <a:rect l="l" t="t" r="r" b="b"/>
              <a:pathLst>
                <a:path w="231" h="931" extrusionOk="0">
                  <a:moveTo>
                    <a:pt x="170" y="931"/>
                  </a:moveTo>
                  <a:lnTo>
                    <a:pt x="231" y="931"/>
                  </a:lnTo>
                  <a:lnTo>
                    <a:pt x="61" y="0"/>
                  </a:lnTo>
                  <a:lnTo>
                    <a:pt x="0" y="0"/>
                  </a:lnTo>
                  <a:lnTo>
                    <a:pt x="170" y="931"/>
                  </a:lnTo>
                  <a:close/>
                </a:path>
              </a:pathLst>
            </a:custGeom>
            <a:solidFill>
              <a:srgbClr val="FCD74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8" name="Google Shape;468;p44"/>
            <p:cNvSpPr/>
            <p:nvPr/>
          </p:nvSpPr>
          <p:spPr>
            <a:xfrm>
              <a:off x="7346950" y="5075238"/>
              <a:ext cx="527050" cy="96838"/>
            </a:xfrm>
            <a:custGeom>
              <a:avLst/>
              <a:gdLst/>
              <a:ahLst/>
              <a:cxnLst/>
              <a:rect l="l" t="t" r="r" b="b"/>
              <a:pathLst>
                <a:path w="332" h="61" extrusionOk="0">
                  <a:moveTo>
                    <a:pt x="332" y="61"/>
                  </a:moveTo>
                  <a:lnTo>
                    <a:pt x="321" y="0"/>
                  </a:lnTo>
                  <a:lnTo>
                    <a:pt x="0" y="0"/>
                  </a:lnTo>
                  <a:lnTo>
                    <a:pt x="11" y="61"/>
                  </a:lnTo>
                  <a:lnTo>
                    <a:pt x="332" y="61"/>
                  </a:lnTo>
                  <a:close/>
                </a:path>
              </a:pathLst>
            </a:custGeom>
            <a:solidFill>
              <a:srgbClr val="FCD74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9" name="Google Shape;469;p44"/>
            <p:cNvSpPr/>
            <p:nvPr/>
          </p:nvSpPr>
          <p:spPr>
            <a:xfrm>
              <a:off x="7291388" y="4759325"/>
              <a:ext cx="523875" cy="96838"/>
            </a:xfrm>
            <a:custGeom>
              <a:avLst/>
              <a:gdLst/>
              <a:ahLst/>
              <a:cxnLst/>
              <a:rect l="l" t="t" r="r" b="b"/>
              <a:pathLst>
                <a:path w="330" h="61" extrusionOk="0">
                  <a:moveTo>
                    <a:pt x="330" y="61"/>
                  </a:moveTo>
                  <a:lnTo>
                    <a:pt x="319" y="0"/>
                  </a:lnTo>
                  <a:lnTo>
                    <a:pt x="0" y="0"/>
                  </a:lnTo>
                  <a:lnTo>
                    <a:pt x="11" y="61"/>
                  </a:lnTo>
                  <a:lnTo>
                    <a:pt x="330" y="61"/>
                  </a:lnTo>
                  <a:close/>
                </a:path>
              </a:pathLst>
            </a:custGeom>
            <a:solidFill>
              <a:srgbClr val="FCD74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0" name="Google Shape;470;p44"/>
            <p:cNvSpPr/>
            <p:nvPr/>
          </p:nvSpPr>
          <p:spPr>
            <a:xfrm>
              <a:off x="7232650" y="4443413"/>
              <a:ext cx="527050" cy="98425"/>
            </a:xfrm>
            <a:custGeom>
              <a:avLst/>
              <a:gdLst/>
              <a:ahLst/>
              <a:cxnLst/>
              <a:rect l="l" t="t" r="r" b="b"/>
              <a:pathLst>
                <a:path w="332" h="62" extrusionOk="0">
                  <a:moveTo>
                    <a:pt x="332" y="62"/>
                  </a:moveTo>
                  <a:lnTo>
                    <a:pt x="321" y="0"/>
                  </a:lnTo>
                  <a:lnTo>
                    <a:pt x="0" y="0"/>
                  </a:lnTo>
                  <a:lnTo>
                    <a:pt x="11" y="62"/>
                  </a:lnTo>
                  <a:lnTo>
                    <a:pt x="332" y="62"/>
                  </a:lnTo>
                  <a:close/>
                </a:path>
              </a:pathLst>
            </a:custGeom>
            <a:solidFill>
              <a:srgbClr val="FCD74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1" name="Google Shape;471;p44"/>
            <p:cNvSpPr/>
            <p:nvPr/>
          </p:nvSpPr>
          <p:spPr>
            <a:xfrm>
              <a:off x="7177088" y="4127500"/>
              <a:ext cx="523875" cy="98425"/>
            </a:xfrm>
            <a:custGeom>
              <a:avLst/>
              <a:gdLst/>
              <a:ahLst/>
              <a:cxnLst/>
              <a:rect l="l" t="t" r="r" b="b"/>
              <a:pathLst>
                <a:path w="330" h="62" extrusionOk="0">
                  <a:moveTo>
                    <a:pt x="330" y="62"/>
                  </a:moveTo>
                  <a:lnTo>
                    <a:pt x="319" y="0"/>
                  </a:lnTo>
                  <a:lnTo>
                    <a:pt x="0" y="0"/>
                  </a:lnTo>
                  <a:lnTo>
                    <a:pt x="11" y="62"/>
                  </a:lnTo>
                  <a:lnTo>
                    <a:pt x="330" y="62"/>
                  </a:lnTo>
                  <a:close/>
                </a:path>
              </a:pathLst>
            </a:custGeom>
            <a:solidFill>
              <a:srgbClr val="FCD74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2" name="Google Shape;472;p44"/>
            <p:cNvSpPr/>
            <p:nvPr/>
          </p:nvSpPr>
          <p:spPr>
            <a:xfrm>
              <a:off x="8023225" y="4884738"/>
              <a:ext cx="506413" cy="503238"/>
            </a:xfrm>
            <a:custGeom>
              <a:avLst/>
              <a:gdLst/>
              <a:ahLst/>
              <a:cxnLst/>
              <a:rect l="l" t="t" r="r" b="b"/>
              <a:pathLst>
                <a:path w="146" h="145" extrusionOk="0">
                  <a:moveTo>
                    <a:pt x="109" y="0"/>
                  </a:moveTo>
                  <a:cubicBezTo>
                    <a:pt x="36" y="0"/>
                    <a:pt x="36" y="0"/>
                    <a:pt x="36" y="0"/>
                  </a:cubicBezTo>
                  <a:cubicBezTo>
                    <a:pt x="16" y="0"/>
                    <a:pt x="0" y="16"/>
                    <a:pt x="0" y="36"/>
                  </a:cubicBezTo>
                  <a:cubicBezTo>
                    <a:pt x="0" y="109"/>
                    <a:pt x="0" y="109"/>
                    <a:pt x="0" y="109"/>
                  </a:cubicBezTo>
                  <a:cubicBezTo>
                    <a:pt x="0" y="129"/>
                    <a:pt x="16" y="145"/>
                    <a:pt x="36" y="145"/>
                  </a:cubicBezTo>
                  <a:cubicBezTo>
                    <a:pt x="109" y="145"/>
                    <a:pt x="109" y="145"/>
                    <a:pt x="109" y="145"/>
                  </a:cubicBezTo>
                  <a:cubicBezTo>
                    <a:pt x="129" y="145"/>
                    <a:pt x="146" y="129"/>
                    <a:pt x="146" y="109"/>
                  </a:cubicBezTo>
                  <a:cubicBezTo>
                    <a:pt x="146" y="36"/>
                    <a:pt x="146" y="36"/>
                    <a:pt x="146" y="36"/>
                  </a:cubicBezTo>
                  <a:cubicBezTo>
                    <a:pt x="146" y="16"/>
                    <a:pt x="129" y="0"/>
                    <a:pt x="109" y="0"/>
                  </a:cubicBezTo>
                  <a:close/>
                </a:path>
              </a:pathLst>
            </a:custGeom>
            <a:solidFill>
              <a:srgbClr val="3A579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3" name="Google Shape;473;p44"/>
            <p:cNvSpPr/>
            <p:nvPr/>
          </p:nvSpPr>
          <p:spPr>
            <a:xfrm>
              <a:off x="8128000" y="4984750"/>
              <a:ext cx="298450" cy="298450"/>
            </a:xfrm>
            <a:custGeom>
              <a:avLst/>
              <a:gdLst/>
              <a:ahLst/>
              <a:cxnLst/>
              <a:rect l="l" t="t" r="r" b="b"/>
              <a:pathLst>
                <a:path w="86" h="86" extrusionOk="0">
                  <a:moveTo>
                    <a:pt x="78" y="36"/>
                  </a:moveTo>
                  <a:cubicBezTo>
                    <a:pt x="82" y="36"/>
                    <a:pt x="86" y="32"/>
                    <a:pt x="86" y="28"/>
                  </a:cubicBezTo>
                  <a:cubicBezTo>
                    <a:pt x="86" y="28"/>
                    <a:pt x="86" y="28"/>
                    <a:pt x="86" y="28"/>
                  </a:cubicBezTo>
                  <a:cubicBezTo>
                    <a:pt x="86" y="23"/>
                    <a:pt x="82" y="20"/>
                    <a:pt x="78" y="20"/>
                  </a:cubicBezTo>
                  <a:cubicBezTo>
                    <a:pt x="70" y="20"/>
                    <a:pt x="70" y="20"/>
                    <a:pt x="70" y="20"/>
                  </a:cubicBezTo>
                  <a:cubicBezTo>
                    <a:pt x="72" y="9"/>
                    <a:pt x="72" y="9"/>
                    <a:pt x="72" y="9"/>
                  </a:cubicBezTo>
                  <a:cubicBezTo>
                    <a:pt x="73" y="5"/>
                    <a:pt x="70" y="0"/>
                    <a:pt x="65" y="0"/>
                  </a:cubicBezTo>
                  <a:cubicBezTo>
                    <a:pt x="61" y="0"/>
                    <a:pt x="58" y="3"/>
                    <a:pt x="57" y="7"/>
                  </a:cubicBezTo>
                  <a:cubicBezTo>
                    <a:pt x="55" y="20"/>
                    <a:pt x="55" y="20"/>
                    <a:pt x="55" y="20"/>
                  </a:cubicBezTo>
                  <a:cubicBezTo>
                    <a:pt x="39" y="20"/>
                    <a:pt x="39" y="20"/>
                    <a:pt x="39" y="20"/>
                  </a:cubicBezTo>
                  <a:cubicBezTo>
                    <a:pt x="41" y="9"/>
                    <a:pt x="41" y="9"/>
                    <a:pt x="41" y="9"/>
                  </a:cubicBezTo>
                  <a:cubicBezTo>
                    <a:pt x="42" y="5"/>
                    <a:pt x="38" y="0"/>
                    <a:pt x="34" y="0"/>
                  </a:cubicBezTo>
                  <a:cubicBezTo>
                    <a:pt x="30" y="0"/>
                    <a:pt x="27" y="3"/>
                    <a:pt x="26" y="7"/>
                  </a:cubicBezTo>
                  <a:cubicBezTo>
                    <a:pt x="24" y="20"/>
                    <a:pt x="24" y="20"/>
                    <a:pt x="24" y="20"/>
                  </a:cubicBezTo>
                  <a:cubicBezTo>
                    <a:pt x="8" y="20"/>
                    <a:pt x="8" y="20"/>
                    <a:pt x="8" y="20"/>
                  </a:cubicBezTo>
                  <a:cubicBezTo>
                    <a:pt x="3" y="20"/>
                    <a:pt x="0" y="23"/>
                    <a:pt x="0" y="28"/>
                  </a:cubicBezTo>
                  <a:cubicBezTo>
                    <a:pt x="0" y="28"/>
                    <a:pt x="0" y="28"/>
                    <a:pt x="0" y="28"/>
                  </a:cubicBezTo>
                  <a:cubicBezTo>
                    <a:pt x="0" y="32"/>
                    <a:pt x="3" y="36"/>
                    <a:pt x="8" y="36"/>
                  </a:cubicBezTo>
                  <a:cubicBezTo>
                    <a:pt x="21" y="36"/>
                    <a:pt x="21" y="36"/>
                    <a:pt x="21" y="36"/>
                  </a:cubicBezTo>
                  <a:cubicBezTo>
                    <a:pt x="18" y="51"/>
                    <a:pt x="18" y="51"/>
                    <a:pt x="18" y="51"/>
                  </a:cubicBezTo>
                  <a:cubicBezTo>
                    <a:pt x="8" y="51"/>
                    <a:pt x="8" y="51"/>
                    <a:pt x="8" y="51"/>
                  </a:cubicBezTo>
                  <a:cubicBezTo>
                    <a:pt x="3" y="51"/>
                    <a:pt x="0" y="55"/>
                    <a:pt x="0" y="59"/>
                  </a:cubicBezTo>
                  <a:cubicBezTo>
                    <a:pt x="0" y="59"/>
                    <a:pt x="0" y="59"/>
                    <a:pt x="0" y="59"/>
                  </a:cubicBezTo>
                  <a:cubicBezTo>
                    <a:pt x="0" y="63"/>
                    <a:pt x="3" y="67"/>
                    <a:pt x="8" y="67"/>
                  </a:cubicBezTo>
                  <a:cubicBezTo>
                    <a:pt x="15" y="67"/>
                    <a:pt x="15" y="67"/>
                    <a:pt x="15" y="67"/>
                  </a:cubicBezTo>
                  <a:cubicBezTo>
                    <a:pt x="13" y="77"/>
                    <a:pt x="13" y="77"/>
                    <a:pt x="13" y="77"/>
                  </a:cubicBezTo>
                  <a:cubicBezTo>
                    <a:pt x="12" y="82"/>
                    <a:pt x="16" y="86"/>
                    <a:pt x="21" y="86"/>
                  </a:cubicBezTo>
                  <a:cubicBezTo>
                    <a:pt x="24" y="86"/>
                    <a:pt x="28" y="84"/>
                    <a:pt x="28" y="80"/>
                  </a:cubicBezTo>
                  <a:cubicBezTo>
                    <a:pt x="31" y="67"/>
                    <a:pt x="31" y="67"/>
                    <a:pt x="31" y="67"/>
                  </a:cubicBezTo>
                  <a:cubicBezTo>
                    <a:pt x="46" y="67"/>
                    <a:pt x="46" y="67"/>
                    <a:pt x="46" y="67"/>
                  </a:cubicBezTo>
                  <a:cubicBezTo>
                    <a:pt x="44" y="77"/>
                    <a:pt x="44" y="77"/>
                    <a:pt x="44" y="77"/>
                  </a:cubicBezTo>
                  <a:cubicBezTo>
                    <a:pt x="44" y="82"/>
                    <a:pt x="47" y="86"/>
                    <a:pt x="52" y="86"/>
                  </a:cubicBezTo>
                  <a:cubicBezTo>
                    <a:pt x="56" y="86"/>
                    <a:pt x="59" y="84"/>
                    <a:pt x="60" y="80"/>
                  </a:cubicBezTo>
                  <a:cubicBezTo>
                    <a:pt x="62" y="67"/>
                    <a:pt x="62" y="67"/>
                    <a:pt x="62" y="67"/>
                  </a:cubicBezTo>
                  <a:cubicBezTo>
                    <a:pt x="78" y="67"/>
                    <a:pt x="78" y="67"/>
                    <a:pt x="78" y="67"/>
                  </a:cubicBezTo>
                  <a:cubicBezTo>
                    <a:pt x="82" y="67"/>
                    <a:pt x="86" y="63"/>
                    <a:pt x="86" y="59"/>
                  </a:cubicBezTo>
                  <a:cubicBezTo>
                    <a:pt x="86" y="59"/>
                    <a:pt x="86" y="59"/>
                    <a:pt x="86" y="59"/>
                  </a:cubicBezTo>
                  <a:cubicBezTo>
                    <a:pt x="86" y="55"/>
                    <a:pt x="82" y="51"/>
                    <a:pt x="78" y="51"/>
                  </a:cubicBezTo>
                  <a:cubicBezTo>
                    <a:pt x="65" y="51"/>
                    <a:pt x="65" y="51"/>
                    <a:pt x="65" y="51"/>
                  </a:cubicBezTo>
                  <a:cubicBezTo>
                    <a:pt x="68" y="36"/>
                    <a:pt x="68" y="36"/>
                    <a:pt x="68" y="36"/>
                  </a:cubicBezTo>
                  <a:lnTo>
                    <a:pt x="78" y="36"/>
                  </a:lnTo>
                  <a:close/>
                  <a:moveTo>
                    <a:pt x="49" y="51"/>
                  </a:moveTo>
                  <a:cubicBezTo>
                    <a:pt x="34" y="51"/>
                    <a:pt x="34" y="51"/>
                    <a:pt x="34" y="51"/>
                  </a:cubicBezTo>
                  <a:cubicBezTo>
                    <a:pt x="36" y="36"/>
                    <a:pt x="36" y="36"/>
                    <a:pt x="36" y="36"/>
                  </a:cubicBezTo>
                  <a:cubicBezTo>
                    <a:pt x="52" y="36"/>
                    <a:pt x="52" y="36"/>
                    <a:pt x="52" y="36"/>
                  </a:cubicBezTo>
                  <a:lnTo>
                    <a:pt x="49" y="51"/>
                  </a:lnTo>
                  <a:close/>
                </a:path>
              </a:pathLst>
            </a:cu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4" name="Google Shape;474;p44"/>
            <p:cNvSpPr/>
            <p:nvPr/>
          </p:nvSpPr>
          <p:spPr>
            <a:xfrm>
              <a:off x="8043863" y="4325938"/>
              <a:ext cx="233363" cy="395288"/>
            </a:xfrm>
            <a:custGeom>
              <a:avLst/>
              <a:gdLst/>
              <a:ahLst/>
              <a:cxnLst/>
              <a:rect l="l" t="t" r="r" b="b"/>
              <a:pathLst>
                <a:path w="67" h="114" extrusionOk="0">
                  <a:moveTo>
                    <a:pt x="0" y="8"/>
                  </a:moveTo>
                  <a:cubicBezTo>
                    <a:pt x="30" y="8"/>
                    <a:pt x="30" y="8"/>
                    <a:pt x="30" y="8"/>
                  </a:cubicBezTo>
                  <a:cubicBezTo>
                    <a:pt x="38" y="8"/>
                    <a:pt x="46" y="11"/>
                    <a:pt x="51" y="16"/>
                  </a:cubicBezTo>
                  <a:cubicBezTo>
                    <a:pt x="56" y="21"/>
                    <a:pt x="59" y="29"/>
                    <a:pt x="59" y="37"/>
                  </a:cubicBezTo>
                  <a:cubicBezTo>
                    <a:pt x="59" y="114"/>
                    <a:pt x="59" y="114"/>
                    <a:pt x="59" y="114"/>
                  </a:cubicBezTo>
                  <a:cubicBezTo>
                    <a:pt x="67" y="114"/>
                    <a:pt x="67" y="114"/>
                    <a:pt x="67" y="114"/>
                  </a:cubicBezTo>
                  <a:cubicBezTo>
                    <a:pt x="67" y="37"/>
                    <a:pt x="67" y="37"/>
                    <a:pt x="67" y="37"/>
                  </a:cubicBezTo>
                  <a:cubicBezTo>
                    <a:pt x="67" y="16"/>
                    <a:pt x="51" y="0"/>
                    <a:pt x="30" y="0"/>
                  </a:cubicBezTo>
                  <a:cubicBezTo>
                    <a:pt x="0" y="0"/>
                    <a:pt x="0" y="0"/>
                    <a:pt x="0" y="0"/>
                  </a:cubicBezTo>
                  <a:cubicBezTo>
                    <a:pt x="0" y="8"/>
                    <a:pt x="0" y="8"/>
                    <a:pt x="0" y="8"/>
                  </a:cubicBezTo>
                  <a:close/>
                </a:path>
              </a:pathLst>
            </a:custGeom>
            <a:solidFill>
              <a:srgbClr val="22A85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5" name="Google Shape;475;p44"/>
            <p:cNvSpPr/>
            <p:nvPr/>
          </p:nvSpPr>
          <p:spPr>
            <a:xfrm>
              <a:off x="7923213" y="4270375"/>
              <a:ext cx="134938" cy="134938"/>
            </a:xfrm>
            <a:custGeom>
              <a:avLst/>
              <a:gdLst/>
              <a:ahLst/>
              <a:cxnLst/>
              <a:rect l="l" t="t" r="r" b="b"/>
              <a:pathLst>
                <a:path w="39" h="39" extrusionOk="0">
                  <a:moveTo>
                    <a:pt x="35" y="20"/>
                  </a:moveTo>
                  <a:cubicBezTo>
                    <a:pt x="39" y="20"/>
                    <a:pt x="39" y="20"/>
                    <a:pt x="39" y="20"/>
                  </a:cubicBezTo>
                  <a:cubicBezTo>
                    <a:pt x="39" y="9"/>
                    <a:pt x="30" y="0"/>
                    <a:pt x="19" y="0"/>
                  </a:cubicBezTo>
                  <a:cubicBezTo>
                    <a:pt x="9" y="0"/>
                    <a:pt x="0" y="9"/>
                    <a:pt x="0" y="20"/>
                  </a:cubicBezTo>
                  <a:cubicBezTo>
                    <a:pt x="0" y="30"/>
                    <a:pt x="9" y="39"/>
                    <a:pt x="19" y="39"/>
                  </a:cubicBezTo>
                  <a:cubicBezTo>
                    <a:pt x="30" y="39"/>
                    <a:pt x="39" y="30"/>
                    <a:pt x="39" y="20"/>
                  </a:cubicBezTo>
                  <a:cubicBezTo>
                    <a:pt x="35" y="20"/>
                    <a:pt x="35" y="20"/>
                    <a:pt x="35" y="20"/>
                  </a:cubicBezTo>
                  <a:cubicBezTo>
                    <a:pt x="31" y="20"/>
                    <a:pt x="31" y="20"/>
                    <a:pt x="31" y="20"/>
                  </a:cubicBezTo>
                  <a:cubicBezTo>
                    <a:pt x="31" y="26"/>
                    <a:pt x="26" y="31"/>
                    <a:pt x="19" y="31"/>
                  </a:cubicBezTo>
                  <a:cubicBezTo>
                    <a:pt x="13" y="31"/>
                    <a:pt x="8" y="26"/>
                    <a:pt x="8" y="20"/>
                  </a:cubicBezTo>
                  <a:cubicBezTo>
                    <a:pt x="8" y="14"/>
                    <a:pt x="13" y="8"/>
                    <a:pt x="19" y="8"/>
                  </a:cubicBezTo>
                  <a:cubicBezTo>
                    <a:pt x="26" y="8"/>
                    <a:pt x="31" y="14"/>
                    <a:pt x="31" y="20"/>
                  </a:cubicBezTo>
                  <a:lnTo>
                    <a:pt x="35" y="20"/>
                  </a:lnTo>
                  <a:close/>
                </a:path>
              </a:pathLst>
            </a:custGeom>
            <a:solidFill>
              <a:srgbClr val="22A85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6" name="Google Shape;476;p44"/>
            <p:cNvSpPr/>
            <p:nvPr/>
          </p:nvSpPr>
          <p:spPr>
            <a:xfrm>
              <a:off x="8197850" y="4711700"/>
              <a:ext cx="134938" cy="134938"/>
            </a:xfrm>
            <a:custGeom>
              <a:avLst/>
              <a:gdLst/>
              <a:ahLst/>
              <a:cxnLst/>
              <a:rect l="l" t="t" r="r" b="b"/>
              <a:pathLst>
                <a:path w="39" h="39" extrusionOk="0">
                  <a:moveTo>
                    <a:pt x="35" y="19"/>
                  </a:moveTo>
                  <a:cubicBezTo>
                    <a:pt x="39" y="19"/>
                    <a:pt x="39" y="19"/>
                    <a:pt x="39" y="19"/>
                  </a:cubicBezTo>
                  <a:cubicBezTo>
                    <a:pt x="39" y="9"/>
                    <a:pt x="30" y="0"/>
                    <a:pt x="19" y="0"/>
                  </a:cubicBezTo>
                  <a:cubicBezTo>
                    <a:pt x="9" y="0"/>
                    <a:pt x="0" y="9"/>
                    <a:pt x="0" y="19"/>
                  </a:cubicBezTo>
                  <a:cubicBezTo>
                    <a:pt x="0" y="30"/>
                    <a:pt x="9" y="39"/>
                    <a:pt x="19" y="39"/>
                  </a:cubicBezTo>
                  <a:cubicBezTo>
                    <a:pt x="30" y="39"/>
                    <a:pt x="39" y="30"/>
                    <a:pt x="39" y="19"/>
                  </a:cubicBezTo>
                  <a:cubicBezTo>
                    <a:pt x="35" y="19"/>
                    <a:pt x="35" y="19"/>
                    <a:pt x="35" y="19"/>
                  </a:cubicBezTo>
                  <a:cubicBezTo>
                    <a:pt x="31" y="19"/>
                    <a:pt x="31" y="19"/>
                    <a:pt x="31" y="19"/>
                  </a:cubicBezTo>
                  <a:cubicBezTo>
                    <a:pt x="31" y="25"/>
                    <a:pt x="26" y="31"/>
                    <a:pt x="19" y="31"/>
                  </a:cubicBezTo>
                  <a:cubicBezTo>
                    <a:pt x="13" y="31"/>
                    <a:pt x="8" y="25"/>
                    <a:pt x="8" y="19"/>
                  </a:cubicBezTo>
                  <a:cubicBezTo>
                    <a:pt x="8" y="13"/>
                    <a:pt x="13" y="8"/>
                    <a:pt x="19" y="8"/>
                  </a:cubicBezTo>
                  <a:cubicBezTo>
                    <a:pt x="26" y="8"/>
                    <a:pt x="31" y="13"/>
                    <a:pt x="31" y="19"/>
                  </a:cubicBezTo>
                  <a:lnTo>
                    <a:pt x="35" y="19"/>
                  </a:lnTo>
                  <a:close/>
                </a:path>
              </a:pathLst>
            </a:custGeom>
            <a:solidFill>
              <a:srgbClr val="22A85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7" name="Google Shape;477;p44"/>
            <p:cNvSpPr/>
            <p:nvPr/>
          </p:nvSpPr>
          <p:spPr>
            <a:xfrm>
              <a:off x="4924425" y="4537075"/>
              <a:ext cx="323850" cy="708025"/>
            </a:xfrm>
            <a:custGeom>
              <a:avLst/>
              <a:gdLst/>
              <a:ahLst/>
              <a:cxnLst/>
              <a:rect l="l" t="t" r="r" b="b"/>
              <a:pathLst>
                <a:path w="93" h="204" extrusionOk="0">
                  <a:moveTo>
                    <a:pt x="85" y="0"/>
                  </a:moveTo>
                  <a:cubicBezTo>
                    <a:pt x="85" y="167"/>
                    <a:pt x="85" y="167"/>
                    <a:pt x="85" y="167"/>
                  </a:cubicBezTo>
                  <a:cubicBezTo>
                    <a:pt x="85" y="175"/>
                    <a:pt x="82" y="182"/>
                    <a:pt x="77" y="188"/>
                  </a:cubicBezTo>
                  <a:cubicBezTo>
                    <a:pt x="72" y="193"/>
                    <a:pt x="64" y="196"/>
                    <a:pt x="56" y="196"/>
                  </a:cubicBezTo>
                  <a:cubicBezTo>
                    <a:pt x="0" y="196"/>
                    <a:pt x="0" y="196"/>
                    <a:pt x="0" y="196"/>
                  </a:cubicBezTo>
                  <a:cubicBezTo>
                    <a:pt x="0" y="204"/>
                    <a:pt x="0" y="204"/>
                    <a:pt x="0" y="204"/>
                  </a:cubicBezTo>
                  <a:cubicBezTo>
                    <a:pt x="56" y="204"/>
                    <a:pt x="56" y="204"/>
                    <a:pt x="56" y="204"/>
                  </a:cubicBezTo>
                  <a:cubicBezTo>
                    <a:pt x="77" y="204"/>
                    <a:pt x="93" y="188"/>
                    <a:pt x="93" y="167"/>
                  </a:cubicBezTo>
                  <a:cubicBezTo>
                    <a:pt x="93" y="0"/>
                    <a:pt x="93" y="0"/>
                    <a:pt x="93" y="0"/>
                  </a:cubicBezTo>
                  <a:cubicBezTo>
                    <a:pt x="85" y="0"/>
                    <a:pt x="85" y="0"/>
                    <a:pt x="85" y="0"/>
                  </a:cubicBezTo>
                  <a:close/>
                </a:path>
              </a:pathLst>
            </a:custGeom>
            <a:solidFill>
              <a:srgbClr val="22A85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8" name="Google Shape;478;p44"/>
            <p:cNvSpPr/>
            <p:nvPr/>
          </p:nvSpPr>
          <p:spPr>
            <a:xfrm>
              <a:off x="5167313" y="4419600"/>
              <a:ext cx="134938" cy="131763"/>
            </a:xfrm>
            <a:custGeom>
              <a:avLst/>
              <a:gdLst/>
              <a:ahLst/>
              <a:cxnLst/>
              <a:rect l="l" t="t" r="r" b="b"/>
              <a:pathLst>
                <a:path w="39" h="38" extrusionOk="0">
                  <a:moveTo>
                    <a:pt x="19" y="34"/>
                  </a:moveTo>
                  <a:cubicBezTo>
                    <a:pt x="19" y="38"/>
                    <a:pt x="19" y="38"/>
                    <a:pt x="19" y="38"/>
                  </a:cubicBezTo>
                  <a:cubicBezTo>
                    <a:pt x="30" y="38"/>
                    <a:pt x="39" y="30"/>
                    <a:pt x="39" y="19"/>
                  </a:cubicBezTo>
                  <a:cubicBezTo>
                    <a:pt x="39" y="8"/>
                    <a:pt x="30" y="0"/>
                    <a:pt x="19" y="0"/>
                  </a:cubicBezTo>
                  <a:cubicBezTo>
                    <a:pt x="9" y="0"/>
                    <a:pt x="0" y="8"/>
                    <a:pt x="0" y="19"/>
                  </a:cubicBezTo>
                  <a:cubicBezTo>
                    <a:pt x="0" y="30"/>
                    <a:pt x="9" y="38"/>
                    <a:pt x="19" y="38"/>
                  </a:cubicBezTo>
                  <a:cubicBezTo>
                    <a:pt x="19" y="34"/>
                    <a:pt x="19" y="34"/>
                    <a:pt x="19" y="34"/>
                  </a:cubicBezTo>
                  <a:cubicBezTo>
                    <a:pt x="19" y="30"/>
                    <a:pt x="19" y="30"/>
                    <a:pt x="19" y="30"/>
                  </a:cubicBezTo>
                  <a:cubicBezTo>
                    <a:pt x="13" y="30"/>
                    <a:pt x="8" y="25"/>
                    <a:pt x="8" y="19"/>
                  </a:cubicBezTo>
                  <a:cubicBezTo>
                    <a:pt x="8" y="13"/>
                    <a:pt x="13" y="8"/>
                    <a:pt x="19" y="8"/>
                  </a:cubicBezTo>
                  <a:cubicBezTo>
                    <a:pt x="26" y="8"/>
                    <a:pt x="31" y="13"/>
                    <a:pt x="31" y="19"/>
                  </a:cubicBezTo>
                  <a:cubicBezTo>
                    <a:pt x="31" y="25"/>
                    <a:pt x="26" y="30"/>
                    <a:pt x="19" y="30"/>
                  </a:cubicBezTo>
                  <a:lnTo>
                    <a:pt x="19" y="34"/>
                  </a:lnTo>
                  <a:close/>
                </a:path>
              </a:pathLst>
            </a:custGeom>
            <a:solidFill>
              <a:srgbClr val="22A85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9" name="Google Shape;479;p44"/>
            <p:cNvSpPr/>
            <p:nvPr/>
          </p:nvSpPr>
          <p:spPr>
            <a:xfrm>
              <a:off x="4800600" y="5165725"/>
              <a:ext cx="131763" cy="131763"/>
            </a:xfrm>
            <a:custGeom>
              <a:avLst/>
              <a:gdLst/>
              <a:ahLst/>
              <a:cxnLst/>
              <a:rect l="l" t="t" r="r" b="b"/>
              <a:pathLst>
                <a:path w="38" h="38" extrusionOk="0">
                  <a:moveTo>
                    <a:pt x="19" y="34"/>
                  </a:moveTo>
                  <a:cubicBezTo>
                    <a:pt x="19" y="38"/>
                    <a:pt x="19" y="38"/>
                    <a:pt x="19" y="38"/>
                  </a:cubicBezTo>
                  <a:cubicBezTo>
                    <a:pt x="30" y="38"/>
                    <a:pt x="38" y="30"/>
                    <a:pt x="38" y="19"/>
                  </a:cubicBezTo>
                  <a:cubicBezTo>
                    <a:pt x="38" y="8"/>
                    <a:pt x="30" y="0"/>
                    <a:pt x="19" y="0"/>
                  </a:cubicBezTo>
                  <a:cubicBezTo>
                    <a:pt x="8" y="0"/>
                    <a:pt x="0" y="8"/>
                    <a:pt x="0" y="19"/>
                  </a:cubicBezTo>
                  <a:cubicBezTo>
                    <a:pt x="0" y="30"/>
                    <a:pt x="8" y="38"/>
                    <a:pt x="19" y="38"/>
                  </a:cubicBezTo>
                  <a:cubicBezTo>
                    <a:pt x="19" y="34"/>
                    <a:pt x="19" y="34"/>
                    <a:pt x="19" y="34"/>
                  </a:cubicBezTo>
                  <a:cubicBezTo>
                    <a:pt x="19" y="30"/>
                    <a:pt x="19" y="30"/>
                    <a:pt x="19" y="30"/>
                  </a:cubicBezTo>
                  <a:cubicBezTo>
                    <a:pt x="13" y="30"/>
                    <a:pt x="8" y="25"/>
                    <a:pt x="8" y="19"/>
                  </a:cubicBezTo>
                  <a:cubicBezTo>
                    <a:pt x="8" y="13"/>
                    <a:pt x="13" y="8"/>
                    <a:pt x="19" y="8"/>
                  </a:cubicBezTo>
                  <a:cubicBezTo>
                    <a:pt x="25" y="8"/>
                    <a:pt x="30" y="13"/>
                    <a:pt x="30" y="19"/>
                  </a:cubicBezTo>
                  <a:cubicBezTo>
                    <a:pt x="30" y="25"/>
                    <a:pt x="25" y="30"/>
                    <a:pt x="19" y="30"/>
                  </a:cubicBezTo>
                  <a:lnTo>
                    <a:pt x="19" y="34"/>
                  </a:lnTo>
                  <a:close/>
                </a:path>
              </a:pathLst>
            </a:custGeom>
            <a:solidFill>
              <a:srgbClr val="22A85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0" name="Google Shape;480;p44"/>
            <p:cNvSpPr/>
            <p:nvPr/>
          </p:nvSpPr>
          <p:spPr>
            <a:xfrm>
              <a:off x="5629275" y="1306513"/>
              <a:ext cx="403225" cy="909638"/>
            </a:xfrm>
            <a:custGeom>
              <a:avLst/>
              <a:gdLst/>
              <a:ahLst/>
              <a:cxnLst/>
              <a:rect l="l" t="t" r="r" b="b"/>
              <a:pathLst>
                <a:path w="116" h="262" extrusionOk="0">
                  <a:moveTo>
                    <a:pt x="0" y="8"/>
                  </a:moveTo>
                  <a:cubicBezTo>
                    <a:pt x="79" y="8"/>
                    <a:pt x="79" y="8"/>
                    <a:pt x="79" y="8"/>
                  </a:cubicBezTo>
                  <a:cubicBezTo>
                    <a:pt x="87" y="8"/>
                    <a:pt x="94" y="11"/>
                    <a:pt x="99" y="17"/>
                  </a:cubicBezTo>
                  <a:cubicBezTo>
                    <a:pt x="104" y="22"/>
                    <a:pt x="108" y="29"/>
                    <a:pt x="108" y="37"/>
                  </a:cubicBezTo>
                  <a:cubicBezTo>
                    <a:pt x="108" y="262"/>
                    <a:pt x="108" y="262"/>
                    <a:pt x="108" y="262"/>
                  </a:cubicBezTo>
                  <a:cubicBezTo>
                    <a:pt x="116" y="262"/>
                    <a:pt x="116" y="262"/>
                    <a:pt x="116" y="262"/>
                  </a:cubicBezTo>
                  <a:cubicBezTo>
                    <a:pt x="116" y="37"/>
                    <a:pt x="116" y="37"/>
                    <a:pt x="116" y="37"/>
                  </a:cubicBezTo>
                  <a:cubicBezTo>
                    <a:pt x="116" y="17"/>
                    <a:pt x="99" y="0"/>
                    <a:pt x="79" y="0"/>
                  </a:cubicBezTo>
                  <a:cubicBezTo>
                    <a:pt x="0" y="0"/>
                    <a:pt x="0" y="0"/>
                    <a:pt x="0" y="0"/>
                  </a:cubicBezTo>
                  <a:cubicBezTo>
                    <a:pt x="0" y="8"/>
                    <a:pt x="0" y="8"/>
                    <a:pt x="0" y="8"/>
                  </a:cubicBezTo>
                  <a:close/>
                </a:path>
              </a:pathLst>
            </a:custGeom>
            <a:solidFill>
              <a:srgbClr val="22A85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1" name="Google Shape;481;p44"/>
            <p:cNvSpPr/>
            <p:nvPr/>
          </p:nvSpPr>
          <p:spPr>
            <a:xfrm>
              <a:off x="5507038" y="1255713"/>
              <a:ext cx="136525" cy="131763"/>
            </a:xfrm>
            <a:custGeom>
              <a:avLst/>
              <a:gdLst/>
              <a:ahLst/>
              <a:cxnLst/>
              <a:rect l="l" t="t" r="r" b="b"/>
              <a:pathLst>
                <a:path w="39" h="38" extrusionOk="0">
                  <a:moveTo>
                    <a:pt x="35" y="19"/>
                  </a:moveTo>
                  <a:cubicBezTo>
                    <a:pt x="39" y="19"/>
                    <a:pt x="39" y="19"/>
                    <a:pt x="39" y="19"/>
                  </a:cubicBezTo>
                  <a:cubicBezTo>
                    <a:pt x="39" y="8"/>
                    <a:pt x="30" y="0"/>
                    <a:pt x="20" y="0"/>
                  </a:cubicBezTo>
                  <a:cubicBezTo>
                    <a:pt x="9" y="0"/>
                    <a:pt x="0" y="8"/>
                    <a:pt x="0" y="19"/>
                  </a:cubicBezTo>
                  <a:cubicBezTo>
                    <a:pt x="0" y="30"/>
                    <a:pt x="9" y="38"/>
                    <a:pt x="20" y="38"/>
                  </a:cubicBezTo>
                  <a:cubicBezTo>
                    <a:pt x="30" y="38"/>
                    <a:pt x="39" y="30"/>
                    <a:pt x="39" y="19"/>
                  </a:cubicBezTo>
                  <a:cubicBezTo>
                    <a:pt x="35" y="19"/>
                    <a:pt x="35" y="19"/>
                    <a:pt x="35" y="19"/>
                  </a:cubicBezTo>
                  <a:cubicBezTo>
                    <a:pt x="31" y="19"/>
                    <a:pt x="31" y="19"/>
                    <a:pt x="31" y="19"/>
                  </a:cubicBezTo>
                  <a:cubicBezTo>
                    <a:pt x="31" y="25"/>
                    <a:pt x="26" y="30"/>
                    <a:pt x="20" y="30"/>
                  </a:cubicBezTo>
                  <a:cubicBezTo>
                    <a:pt x="13" y="30"/>
                    <a:pt x="8" y="25"/>
                    <a:pt x="8" y="19"/>
                  </a:cubicBezTo>
                  <a:cubicBezTo>
                    <a:pt x="8" y="13"/>
                    <a:pt x="13" y="8"/>
                    <a:pt x="20" y="8"/>
                  </a:cubicBezTo>
                  <a:cubicBezTo>
                    <a:pt x="26" y="8"/>
                    <a:pt x="31" y="13"/>
                    <a:pt x="31" y="19"/>
                  </a:cubicBezTo>
                  <a:lnTo>
                    <a:pt x="35" y="19"/>
                  </a:lnTo>
                  <a:close/>
                </a:path>
              </a:pathLst>
            </a:custGeom>
            <a:solidFill>
              <a:srgbClr val="22A85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2" name="Google Shape;482;p44"/>
            <p:cNvSpPr/>
            <p:nvPr/>
          </p:nvSpPr>
          <p:spPr>
            <a:xfrm>
              <a:off x="5948363" y="2205038"/>
              <a:ext cx="134938" cy="136525"/>
            </a:xfrm>
            <a:custGeom>
              <a:avLst/>
              <a:gdLst/>
              <a:ahLst/>
              <a:cxnLst/>
              <a:rect l="l" t="t" r="r" b="b"/>
              <a:pathLst>
                <a:path w="39" h="39" extrusionOk="0">
                  <a:moveTo>
                    <a:pt x="35" y="20"/>
                  </a:moveTo>
                  <a:cubicBezTo>
                    <a:pt x="39" y="20"/>
                    <a:pt x="39" y="20"/>
                    <a:pt x="39" y="20"/>
                  </a:cubicBezTo>
                  <a:cubicBezTo>
                    <a:pt x="39" y="9"/>
                    <a:pt x="30" y="0"/>
                    <a:pt x="20" y="0"/>
                  </a:cubicBezTo>
                  <a:cubicBezTo>
                    <a:pt x="9" y="0"/>
                    <a:pt x="0" y="9"/>
                    <a:pt x="0" y="20"/>
                  </a:cubicBezTo>
                  <a:cubicBezTo>
                    <a:pt x="0" y="30"/>
                    <a:pt x="9" y="39"/>
                    <a:pt x="20" y="39"/>
                  </a:cubicBezTo>
                  <a:cubicBezTo>
                    <a:pt x="30" y="39"/>
                    <a:pt x="39" y="30"/>
                    <a:pt x="39" y="20"/>
                  </a:cubicBezTo>
                  <a:cubicBezTo>
                    <a:pt x="35" y="20"/>
                    <a:pt x="35" y="20"/>
                    <a:pt x="35" y="20"/>
                  </a:cubicBezTo>
                  <a:cubicBezTo>
                    <a:pt x="31" y="20"/>
                    <a:pt x="31" y="20"/>
                    <a:pt x="31" y="20"/>
                  </a:cubicBezTo>
                  <a:cubicBezTo>
                    <a:pt x="31" y="26"/>
                    <a:pt x="26" y="31"/>
                    <a:pt x="20" y="31"/>
                  </a:cubicBezTo>
                  <a:cubicBezTo>
                    <a:pt x="13" y="31"/>
                    <a:pt x="8" y="26"/>
                    <a:pt x="8" y="20"/>
                  </a:cubicBezTo>
                  <a:cubicBezTo>
                    <a:pt x="8" y="13"/>
                    <a:pt x="13" y="8"/>
                    <a:pt x="20" y="8"/>
                  </a:cubicBezTo>
                  <a:cubicBezTo>
                    <a:pt x="26" y="8"/>
                    <a:pt x="31" y="13"/>
                    <a:pt x="31" y="20"/>
                  </a:cubicBezTo>
                  <a:lnTo>
                    <a:pt x="35" y="20"/>
                  </a:lnTo>
                  <a:close/>
                </a:path>
              </a:pathLst>
            </a:custGeom>
            <a:solidFill>
              <a:srgbClr val="22A85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483" name="Google Shape;483;p44"/>
          <p:cNvPicPr preferRelativeResize="0"/>
          <p:nvPr/>
        </p:nvPicPr>
        <p:blipFill rotWithShape="1">
          <a:blip r:embed="rId3">
            <a:alphaModFix/>
          </a:blip>
          <a:srcRect/>
          <a:stretch/>
        </p:blipFill>
        <p:spPr>
          <a:xfrm>
            <a:off x="6248400" y="760639"/>
            <a:ext cx="3663950" cy="36576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363"/>
                                        </p:tgtEl>
                                        <p:attrNameLst>
                                          <p:attrName>style.visibility</p:attrName>
                                        </p:attrNameLst>
                                      </p:cBhvr>
                                      <p:to>
                                        <p:strVal val="visible"/>
                                      </p:to>
                                    </p:set>
                                    <p:anim calcmode="lin" valueType="num">
                                      <p:cBhvr additive="base">
                                        <p:cTn id="7" dur="500"/>
                                        <p:tgtEl>
                                          <p:spTgt spid="363"/>
                                        </p:tgtEl>
                                        <p:attrNameLst>
                                          <p:attrName>ppt_w</p:attrName>
                                        </p:attrNameLst>
                                      </p:cBhvr>
                                      <p:tavLst>
                                        <p:tav tm="0">
                                          <p:val>
                                            <p:strVal val="0"/>
                                          </p:val>
                                        </p:tav>
                                        <p:tav tm="100000">
                                          <p:val>
                                            <p:strVal val="#ppt_w"/>
                                          </p:val>
                                        </p:tav>
                                      </p:tavLst>
                                    </p:anim>
                                    <p:anim calcmode="lin" valueType="num">
                                      <p:cBhvr additive="base">
                                        <p:cTn id="8" dur="500"/>
                                        <p:tgtEl>
                                          <p:spTgt spid="363"/>
                                        </p:tgtEl>
                                        <p:attrNameLst>
                                          <p:attrName>ppt_h</p:attrName>
                                        </p:attrNameLst>
                                      </p:cBhvr>
                                      <p:tavLst>
                                        <p:tav tm="0">
                                          <p:val>
                                            <p:strVal val="0"/>
                                          </p:val>
                                        </p:tav>
                                        <p:tav tm="100000">
                                          <p:val>
                                            <p:strVal val="#ppt_h"/>
                                          </p:val>
                                        </p:tav>
                                      </p:tavLst>
                                    </p:anim>
                                  </p:childTnLst>
                                </p:cTn>
                              </p:par>
                              <p:par>
                                <p:cTn id="9" presetID="10" presetClass="entr" presetSubtype="0" fill="hold" nodeType="withEffect">
                                  <p:stCondLst>
                                    <p:cond delay="0"/>
                                  </p:stCondLst>
                                  <p:childTnLst>
                                    <p:set>
                                      <p:cBhvr>
                                        <p:cTn id="10" dur="1" fill="hold">
                                          <p:stCondLst>
                                            <p:cond delay="0"/>
                                          </p:stCondLst>
                                        </p:cTn>
                                        <p:tgtEl>
                                          <p:spTgt spid="347"/>
                                        </p:tgtEl>
                                        <p:attrNameLst>
                                          <p:attrName>style.visibility</p:attrName>
                                        </p:attrNameLst>
                                      </p:cBhvr>
                                      <p:to>
                                        <p:strVal val="visible"/>
                                      </p:to>
                                    </p:set>
                                    <p:animEffect transition="in" filter="fade">
                                      <p:cBhvr>
                                        <p:cTn id="11" dur="500"/>
                                        <p:tgtEl>
                                          <p:spTgt spid="347"/>
                                        </p:tgtEl>
                                      </p:cBhvr>
                                    </p:animEffect>
                                  </p:childTnLst>
                                </p:cTn>
                              </p:par>
                              <p:par>
                                <p:cTn id="12" presetID="10" presetClass="entr" presetSubtype="0" fill="hold" nodeType="withEffect">
                                  <p:stCondLst>
                                    <p:cond delay="0"/>
                                  </p:stCondLst>
                                  <p:childTnLst>
                                    <p:set>
                                      <p:cBhvr>
                                        <p:cTn id="13" dur="1" fill="hold">
                                          <p:stCondLst>
                                            <p:cond delay="0"/>
                                          </p:stCondLst>
                                        </p:cTn>
                                        <p:tgtEl>
                                          <p:spTgt spid="348"/>
                                        </p:tgtEl>
                                        <p:attrNameLst>
                                          <p:attrName>style.visibility</p:attrName>
                                        </p:attrNameLst>
                                      </p:cBhvr>
                                      <p:to>
                                        <p:strVal val="visible"/>
                                      </p:to>
                                    </p:set>
                                    <p:animEffect transition="in" filter="fade">
                                      <p:cBhvr>
                                        <p:cTn id="14" dur="1000"/>
                                        <p:tgtEl>
                                          <p:spTgt spid="348"/>
                                        </p:tgtEl>
                                      </p:cBhvr>
                                    </p:animEffect>
                                  </p:childTnLst>
                                </p:cTn>
                              </p:par>
                              <p:par>
                                <p:cTn id="15" presetID="10" presetClass="entr" presetSubtype="0" fill="hold" nodeType="withEffect">
                                  <p:stCondLst>
                                    <p:cond delay="6500"/>
                                  </p:stCondLst>
                                  <p:childTnLst>
                                    <p:set>
                                      <p:cBhvr>
                                        <p:cTn id="16" dur="1" fill="hold">
                                          <p:stCondLst>
                                            <p:cond delay="0"/>
                                          </p:stCondLst>
                                        </p:cTn>
                                        <p:tgtEl>
                                          <p:spTgt spid="360"/>
                                        </p:tgtEl>
                                        <p:attrNameLst>
                                          <p:attrName>style.visibility</p:attrName>
                                        </p:attrNameLst>
                                      </p:cBhvr>
                                      <p:to>
                                        <p:strVal val="visible"/>
                                      </p:to>
                                    </p:set>
                                    <p:animEffect transition="in" filter="fade">
                                      <p:cBhvr>
                                        <p:cTn id="17" dur="1000"/>
                                        <p:tgtEl>
                                          <p:spTgt spid="360"/>
                                        </p:tgtEl>
                                      </p:cBhvr>
                                    </p:animEffect>
                                  </p:childTnLst>
                                </p:cTn>
                              </p:par>
                              <p:par>
                                <p:cTn id="18" presetID="10" presetClass="entr" presetSubtype="0" fill="hold" nodeType="withEffect">
                                  <p:stCondLst>
                                    <p:cond delay="10000"/>
                                  </p:stCondLst>
                                  <p:childTnLst>
                                    <p:set>
                                      <p:cBhvr>
                                        <p:cTn id="19" dur="1" fill="hold">
                                          <p:stCondLst>
                                            <p:cond delay="0"/>
                                          </p:stCondLst>
                                        </p:cTn>
                                        <p:tgtEl>
                                          <p:spTgt spid="357"/>
                                        </p:tgtEl>
                                        <p:attrNameLst>
                                          <p:attrName>style.visibility</p:attrName>
                                        </p:attrNameLst>
                                      </p:cBhvr>
                                      <p:to>
                                        <p:strVal val="visible"/>
                                      </p:to>
                                    </p:set>
                                    <p:animEffect transition="in" filter="fade">
                                      <p:cBhvr>
                                        <p:cTn id="20" dur="1000"/>
                                        <p:tgtEl>
                                          <p:spTgt spid="357"/>
                                        </p:tgtEl>
                                      </p:cBhvr>
                                    </p:animEffect>
                                  </p:childTnLst>
                                </p:cTn>
                              </p:par>
                              <p:par>
                                <p:cTn id="21" presetID="10" presetClass="entr" presetSubtype="0" fill="hold" nodeType="withEffect">
                                  <p:stCondLst>
                                    <p:cond delay="16000"/>
                                  </p:stCondLst>
                                  <p:childTnLst>
                                    <p:set>
                                      <p:cBhvr>
                                        <p:cTn id="22" dur="1" fill="hold">
                                          <p:stCondLst>
                                            <p:cond delay="0"/>
                                          </p:stCondLst>
                                        </p:cTn>
                                        <p:tgtEl>
                                          <p:spTgt spid="351"/>
                                        </p:tgtEl>
                                        <p:attrNameLst>
                                          <p:attrName>style.visibility</p:attrName>
                                        </p:attrNameLst>
                                      </p:cBhvr>
                                      <p:to>
                                        <p:strVal val="visible"/>
                                      </p:to>
                                    </p:set>
                                    <p:animEffect transition="in" filter="fade">
                                      <p:cBhvr>
                                        <p:cTn id="23" dur="1000"/>
                                        <p:tgtEl>
                                          <p:spTgt spid="351"/>
                                        </p:tgtEl>
                                      </p:cBhvr>
                                    </p:animEffect>
                                  </p:childTnLst>
                                </p:cTn>
                              </p:par>
                              <p:par>
                                <p:cTn id="24" presetID="10" presetClass="entr" presetSubtype="0" fill="hold" nodeType="withEffect">
                                  <p:stCondLst>
                                    <p:cond delay="20000"/>
                                  </p:stCondLst>
                                  <p:childTnLst>
                                    <p:set>
                                      <p:cBhvr>
                                        <p:cTn id="25" dur="1" fill="hold">
                                          <p:stCondLst>
                                            <p:cond delay="0"/>
                                          </p:stCondLst>
                                        </p:cTn>
                                        <p:tgtEl>
                                          <p:spTgt spid="354"/>
                                        </p:tgtEl>
                                        <p:attrNameLst>
                                          <p:attrName>style.visibility</p:attrName>
                                        </p:attrNameLst>
                                      </p:cBhvr>
                                      <p:to>
                                        <p:strVal val="visible"/>
                                      </p:to>
                                    </p:set>
                                    <p:animEffect transition="in" filter="fade">
                                      <p:cBhvr>
                                        <p:cTn id="26" dur="1000"/>
                                        <p:tgtEl>
                                          <p:spTgt spid="3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45"/>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Font typeface="Arial"/>
              <a:buNone/>
            </a:pPr>
            <a:r>
              <a:rPr lang="en-US">
                <a:solidFill>
                  <a:srgbClr val="404040"/>
                </a:solidFill>
              </a:rPr>
              <a:t>Java Interfaces</a:t>
            </a:r>
            <a:endParaRPr/>
          </a:p>
        </p:txBody>
      </p:sp>
      <p:grpSp>
        <p:nvGrpSpPr>
          <p:cNvPr id="489" name="Google Shape;489;p45"/>
          <p:cNvGrpSpPr/>
          <p:nvPr/>
        </p:nvGrpSpPr>
        <p:grpSpPr>
          <a:xfrm>
            <a:off x="691950" y="3068943"/>
            <a:ext cx="7488000" cy="4817758"/>
            <a:chOff x="2992372" y="2573311"/>
            <a:chExt cx="10439126" cy="4467078"/>
          </a:xfrm>
        </p:grpSpPr>
        <p:grpSp>
          <p:nvGrpSpPr>
            <p:cNvPr id="490" name="Google Shape;490;p45"/>
            <p:cNvGrpSpPr/>
            <p:nvPr/>
          </p:nvGrpSpPr>
          <p:grpSpPr>
            <a:xfrm>
              <a:off x="2992372" y="2573311"/>
              <a:ext cx="10439126" cy="4467078"/>
              <a:chOff x="3095254" y="2937475"/>
              <a:chExt cx="8635942" cy="4047000"/>
            </a:xfrm>
          </p:grpSpPr>
          <p:sp>
            <p:nvSpPr>
              <p:cNvPr id="491" name="Google Shape;491;p45"/>
              <p:cNvSpPr/>
              <p:nvPr/>
            </p:nvSpPr>
            <p:spPr>
              <a:xfrm>
                <a:off x="3241575" y="3033475"/>
                <a:ext cx="8423400" cy="3855000"/>
              </a:xfrm>
              <a:prstGeom prst="rect">
                <a:avLst/>
              </a:prstGeom>
              <a:solidFill>
                <a:srgbClr val="666666"/>
              </a:solidFill>
              <a:ln w="9525" cap="flat" cmpd="sng">
                <a:solidFill>
                  <a:srgbClr val="CCCCCC"/>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2" name="Google Shape;492;p45"/>
              <p:cNvSpPr/>
              <p:nvPr/>
            </p:nvSpPr>
            <p:spPr>
              <a:xfrm>
                <a:off x="3095254" y="2937475"/>
                <a:ext cx="8635942" cy="227336"/>
              </a:xfrm>
              <a:prstGeom prst="round2SameRect">
                <a:avLst>
                  <a:gd name="adj1" fmla="val 27454"/>
                  <a:gd name="adj2" fmla="val 0"/>
                </a:avLst>
              </a:prstGeom>
              <a:solidFill>
                <a:srgbClr val="CCCCCC"/>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3" name="Google Shape;493;p45"/>
              <p:cNvSpPr/>
              <p:nvPr/>
            </p:nvSpPr>
            <p:spPr>
              <a:xfrm>
                <a:off x="3223425" y="6888475"/>
                <a:ext cx="8459700" cy="96000"/>
              </a:xfrm>
              <a:prstGeom prst="rect">
                <a:avLst/>
              </a:prstGeom>
              <a:solidFill>
                <a:srgbClr val="B7B7B7"/>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94" name="Google Shape;494;p45"/>
            <p:cNvSpPr txBox="1"/>
            <p:nvPr/>
          </p:nvSpPr>
          <p:spPr>
            <a:xfrm>
              <a:off x="3737675" y="2976666"/>
              <a:ext cx="9332866" cy="361239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FFFFFF"/>
                  </a:solidFill>
                  <a:latin typeface="Courier New"/>
                  <a:ea typeface="Courier New"/>
                  <a:cs typeface="Courier New"/>
                  <a:sym typeface="Courier New"/>
                </a:rPr>
                <a:t>public interface abc{</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FFFFFF"/>
                  </a:solidFill>
                  <a:latin typeface="Courier New"/>
                  <a:ea typeface="Courier New"/>
                  <a:cs typeface="Courier New"/>
                  <a:sym typeface="Courier New"/>
                </a:rPr>
                <a:t> int a = 3;</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FFFFFF"/>
                  </a:solidFill>
                  <a:latin typeface="Courier New"/>
                  <a:ea typeface="Courier New"/>
                  <a:cs typeface="Courier New"/>
                  <a:sym typeface="Courier New"/>
                </a:rPr>
                <a:t> Number method1();</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FFFFFF"/>
                  </a:solidFill>
                  <a:latin typeface="Courier New"/>
                  <a:ea typeface="Courier New"/>
                  <a:cs typeface="Courier New"/>
                  <a:sym typeface="Courier New"/>
                </a:rPr>
                <a:t> void method2(String Id);</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FFFFFF"/>
                  </a:solidFill>
                  <a:latin typeface="Courier New"/>
                  <a:ea typeface="Courier New"/>
                  <a:cs typeface="Courier New"/>
                  <a:sym typeface="Courier New"/>
                </a:rPr>
                <a: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93C47D"/>
                  </a:solidFill>
                  <a:latin typeface="Courier New"/>
                  <a:ea typeface="Courier New"/>
                  <a:cs typeface="Courier New"/>
                  <a:sym typeface="Courier New"/>
                </a:rPr>
                <a:t>// extending interface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FFFFFF"/>
                  </a:solidFill>
                  <a:latin typeface="Courier New"/>
                  <a:ea typeface="Courier New"/>
                  <a:cs typeface="Courier New"/>
                  <a:sym typeface="Courier New"/>
                </a:rPr>
                <a:t>interface B extends abc{</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FFFFFF"/>
                  </a:solidFill>
                  <a:latin typeface="Courier New"/>
                  <a:ea typeface="Courier New"/>
                  <a:cs typeface="Courier New"/>
                  <a:sym typeface="Courier New"/>
                </a:rPr>
                <a:t> void method3();</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FFFFFF"/>
                  </a:solidFill>
                  <a:latin typeface="Courier New"/>
                  <a:ea typeface="Courier New"/>
                  <a:cs typeface="Courier New"/>
                  <a:sym typeface="Courier New"/>
                </a:rPr>
                <a: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93C47D"/>
                  </a:solidFill>
                  <a:latin typeface="Courier New"/>
                  <a:ea typeface="Courier New"/>
                  <a:cs typeface="Courier New"/>
                  <a:sym typeface="Courier New"/>
                </a:rPr>
                <a:t>// class implements all methods of abc and B</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FFFFFF"/>
                  </a:solidFill>
                  <a:latin typeface="Courier New"/>
                  <a:ea typeface="Courier New"/>
                  <a:cs typeface="Courier New"/>
                  <a:sym typeface="Courier New"/>
                </a:rPr>
                <a:t>public class MyClass implements B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FFFFFF"/>
                  </a:solidFill>
                  <a:latin typeface="Courier New"/>
                  <a:ea typeface="Courier New"/>
                  <a:cs typeface="Courier New"/>
                  <a:sym typeface="Courier New"/>
                </a:rPr>
                <a: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FFFFFF"/>
                  </a:solidFill>
                  <a:latin typeface="Courier New"/>
                  <a:ea typeface="Courier New"/>
                  <a:cs typeface="Courier New"/>
                  <a:sym typeface="Courier New"/>
                </a:rPr>
                <a:t>  </a:t>
              </a:r>
              <a:endParaRPr sz="1400" b="0" i="0" u="none" strike="noStrike" cap="none">
                <a:solidFill>
                  <a:srgbClr val="000000"/>
                </a:solidFill>
                <a:latin typeface="Arial"/>
                <a:ea typeface="Arial"/>
                <a:cs typeface="Arial"/>
                <a:sym typeface="Arial"/>
              </a:endParaRPr>
            </a:p>
          </p:txBody>
        </p:sp>
      </p:grpSp>
      <p:grpSp>
        <p:nvGrpSpPr>
          <p:cNvPr id="495" name="Google Shape;495;p45"/>
          <p:cNvGrpSpPr/>
          <p:nvPr/>
        </p:nvGrpSpPr>
        <p:grpSpPr>
          <a:xfrm>
            <a:off x="8424387" y="3068943"/>
            <a:ext cx="7488000" cy="4817758"/>
            <a:chOff x="2992372" y="2573311"/>
            <a:chExt cx="10439126" cy="4467078"/>
          </a:xfrm>
        </p:grpSpPr>
        <p:grpSp>
          <p:nvGrpSpPr>
            <p:cNvPr id="496" name="Google Shape;496;p45"/>
            <p:cNvGrpSpPr/>
            <p:nvPr/>
          </p:nvGrpSpPr>
          <p:grpSpPr>
            <a:xfrm>
              <a:off x="2992372" y="2573311"/>
              <a:ext cx="10439126" cy="4467078"/>
              <a:chOff x="3095254" y="2937475"/>
              <a:chExt cx="8635942" cy="4047000"/>
            </a:xfrm>
          </p:grpSpPr>
          <p:sp>
            <p:nvSpPr>
              <p:cNvPr id="497" name="Google Shape;497;p45"/>
              <p:cNvSpPr/>
              <p:nvPr/>
            </p:nvSpPr>
            <p:spPr>
              <a:xfrm>
                <a:off x="3241575" y="3033475"/>
                <a:ext cx="8423400" cy="3855000"/>
              </a:xfrm>
              <a:prstGeom prst="rect">
                <a:avLst/>
              </a:prstGeom>
              <a:solidFill>
                <a:srgbClr val="666666"/>
              </a:solidFill>
              <a:ln w="9525" cap="flat" cmpd="sng">
                <a:solidFill>
                  <a:srgbClr val="CCCCCC"/>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8" name="Google Shape;498;p45"/>
              <p:cNvSpPr/>
              <p:nvPr/>
            </p:nvSpPr>
            <p:spPr>
              <a:xfrm>
                <a:off x="3095254" y="2937475"/>
                <a:ext cx="8635942" cy="227336"/>
              </a:xfrm>
              <a:prstGeom prst="round2SameRect">
                <a:avLst>
                  <a:gd name="adj1" fmla="val 27454"/>
                  <a:gd name="adj2" fmla="val 0"/>
                </a:avLst>
              </a:prstGeom>
              <a:solidFill>
                <a:srgbClr val="CCCCCC"/>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9" name="Google Shape;499;p45"/>
              <p:cNvSpPr/>
              <p:nvPr/>
            </p:nvSpPr>
            <p:spPr>
              <a:xfrm>
                <a:off x="3223425" y="6888475"/>
                <a:ext cx="8459700" cy="96000"/>
              </a:xfrm>
              <a:prstGeom prst="rect">
                <a:avLst/>
              </a:prstGeom>
              <a:solidFill>
                <a:srgbClr val="B7B7B7"/>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500" name="Google Shape;500;p45"/>
            <p:cNvSpPr txBox="1"/>
            <p:nvPr/>
          </p:nvSpPr>
          <p:spPr>
            <a:xfrm>
              <a:off x="3737675" y="2976666"/>
              <a:ext cx="9332866" cy="361239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FFFFFF"/>
                  </a:solidFill>
                  <a:latin typeface="Courier New"/>
                  <a:ea typeface="Courier New"/>
                  <a:cs typeface="Courier New"/>
                  <a:sym typeface="Courier New"/>
                </a:rPr>
                <a:t>public Integer method1()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FFFFFF"/>
                  </a:solidFill>
                  <a:latin typeface="Courier New"/>
                  <a:ea typeface="Courier New"/>
                  <a:cs typeface="Courier New"/>
                  <a:sym typeface="Courier New"/>
                </a:rPr>
                <a:t>  System.out.println("</a:t>
              </a:r>
              <a:r>
                <a:rPr lang="en-US" sz="2000" b="1" i="0" u="none" strike="noStrike" cap="none">
                  <a:solidFill>
                    <a:srgbClr val="93C47D"/>
                  </a:solidFill>
                  <a:latin typeface="Courier New"/>
                  <a:ea typeface="Courier New"/>
                  <a:cs typeface="Courier New"/>
                  <a:sym typeface="Courier New"/>
                </a:rPr>
                <a:t>in method 1</a:t>
              </a:r>
              <a:r>
                <a:rPr lang="en-US" sz="2000" b="1" i="0" u="none" strike="noStrike" cap="none">
                  <a:solidFill>
                    <a:srgbClr val="FFFFFF"/>
                  </a:solidFill>
                  <a:latin typeface="Courier New"/>
                  <a:ea typeface="Courier New"/>
                  <a:cs typeface="Courier New"/>
                  <a:sym typeface="Courier New"/>
                </a:rPr>
                <a:t>" + i);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FFFFFF"/>
                  </a:solidFill>
                  <a:latin typeface="Courier New"/>
                  <a:ea typeface="Courier New"/>
                  <a:cs typeface="Courier New"/>
                  <a:sym typeface="Courier New"/>
                </a:rPr>
                <a:t>  return null;</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FFFFFF"/>
                  </a:solidFill>
                  <a:latin typeface="Courier New"/>
                  <a:ea typeface="Courier New"/>
                  <a:cs typeface="Courier New"/>
                  <a:sym typeface="Courier New"/>
                </a:rPr>
                <a: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FFFFFF"/>
                  </a:solidFill>
                  <a:latin typeface="Courier New"/>
                  <a:ea typeface="Courier New"/>
                  <a:cs typeface="Courier New"/>
                  <a:sym typeface="Courier New"/>
                </a:rPr>
                <a:t>public void method2(String Id)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FFFFFF"/>
                  </a:solidFill>
                  <a:latin typeface="Courier New"/>
                  <a:ea typeface="Courier New"/>
                  <a:cs typeface="Courier New"/>
                  <a:sym typeface="Courier New"/>
                </a:rPr>
                <a:t>  System.out.println("</a:t>
              </a:r>
              <a:r>
                <a:rPr lang="en-US" sz="2000" b="1" i="0" u="none" strike="noStrike" cap="none">
                  <a:solidFill>
                    <a:srgbClr val="93C47D"/>
                  </a:solidFill>
                  <a:latin typeface="Courier New"/>
                  <a:ea typeface="Courier New"/>
                  <a:cs typeface="Courier New"/>
                  <a:sym typeface="Courier New"/>
                </a:rPr>
                <a:t>in method 2</a:t>
              </a:r>
              <a:r>
                <a:rPr lang="en-US" sz="2000" b="1" i="0" u="none" strike="noStrike" cap="none">
                  <a:solidFill>
                    <a:srgbClr val="FFFFFF"/>
                  </a:solidFill>
                  <a:latin typeface="Courier New"/>
                  <a:ea typeface="Courier New"/>
                  <a:cs typeface="Courier New"/>
                  <a:sym typeface="Courier New"/>
                </a:rPr>
                <a: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FFFFFF"/>
                  </a:solidFill>
                  <a:latin typeface="Courier New"/>
                  <a:ea typeface="Courier New"/>
                  <a:cs typeface="Courier New"/>
                  <a:sym typeface="Courier New"/>
                </a:rPr>
                <a: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FFFFFF"/>
                  </a:solidFill>
                  <a:latin typeface="Courier New"/>
                  <a:ea typeface="Courier New"/>
                  <a:cs typeface="Courier New"/>
                  <a:sym typeface="Courier New"/>
                </a:rPr>
                <a:t> public void method3()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FFFFFF"/>
                  </a:solidFill>
                  <a:latin typeface="Courier New"/>
                  <a:ea typeface="Courier New"/>
                  <a:cs typeface="Courier New"/>
                  <a:sym typeface="Courier New"/>
                </a:rPr>
                <a:t>  System.out.println("</a:t>
              </a:r>
              <a:r>
                <a:rPr lang="en-US" sz="2000" b="1" i="0" u="none" strike="noStrike" cap="none">
                  <a:solidFill>
                    <a:srgbClr val="93C47D"/>
                  </a:solidFill>
                  <a:latin typeface="Courier New"/>
                  <a:ea typeface="Courier New"/>
                  <a:cs typeface="Courier New"/>
                  <a:sym typeface="Courier New"/>
                </a:rPr>
                <a:t>in method 3</a:t>
              </a:r>
              <a:r>
                <a:rPr lang="en-US" sz="2000" b="1" i="0" u="none" strike="noStrike" cap="none">
                  <a:solidFill>
                    <a:srgbClr val="FFFFFF"/>
                  </a:solidFill>
                  <a:latin typeface="Courier New"/>
                  <a:ea typeface="Courier New"/>
                  <a:cs typeface="Courier New"/>
                  <a:sym typeface="Courier New"/>
                </a:rPr>
                <a: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FFFFFF"/>
                  </a:solidFill>
                  <a:latin typeface="Courier New"/>
                  <a:ea typeface="Courier New"/>
                  <a:cs typeface="Courier New"/>
                  <a:sym typeface="Courier New"/>
                </a:rPr>
                <a: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FFFFFF"/>
                  </a:solidFill>
                  <a:latin typeface="Courier New"/>
                  <a:ea typeface="Courier New"/>
                  <a:cs typeface="Courier New"/>
                  <a:sym typeface="Courier New"/>
                </a:rPr>
                <a:t> public static void main(String[] args)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FFFFFF"/>
                  </a:solidFill>
                  <a:latin typeface="Courier New"/>
                  <a:ea typeface="Courier New"/>
                  <a:cs typeface="Courier New"/>
                  <a:sym typeface="Courier New"/>
                </a:rPr>
                <a: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FFFFFF"/>
                  </a:solidFill>
                  <a:latin typeface="Courier New"/>
                  <a:ea typeface="Courier New"/>
                  <a:cs typeface="Courier New"/>
                  <a:sym typeface="Courier New"/>
                </a:rPr>
                <a: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endParaRPr sz="2000" b="1" i="0" u="none" strike="noStrike" cap="none">
                <a:solidFill>
                  <a:srgbClr val="FFFFFF"/>
                </a:solidFill>
                <a:latin typeface="Courier New"/>
                <a:ea typeface="Courier New"/>
                <a:cs typeface="Courier New"/>
                <a:sym typeface="Courier New"/>
              </a:endParaRPr>
            </a:p>
          </p:txBody>
        </p:sp>
      </p:grpSp>
      <p:sp>
        <p:nvSpPr>
          <p:cNvPr id="501" name="Google Shape;501;p45"/>
          <p:cNvSpPr txBox="1"/>
          <p:nvPr/>
        </p:nvSpPr>
        <p:spPr>
          <a:xfrm>
            <a:off x="652564" y="1515037"/>
            <a:ext cx="14950873" cy="870967"/>
          </a:xfrm>
          <a:prstGeom prst="rect">
            <a:avLst/>
          </a:prstGeom>
          <a:noFill/>
          <a:ln>
            <a:noFill/>
          </a:ln>
        </p:spPr>
        <p:txBody>
          <a:bodyPr spcFirstLastPara="1" wrap="square" lIns="91425" tIns="45700" rIns="91425" bIns="45700" anchor="t" anchorCtr="0">
            <a:spAutoFit/>
          </a:bodyPr>
          <a:lstStyle/>
          <a:p>
            <a:pPr marL="0" marR="0" lvl="0" indent="0" algn="ctr" rtl="0">
              <a:lnSpc>
                <a:spcPct val="115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Interfaces can extend other interfaces with the "extends" keyword, but a class can only extend one class. If an interface extends another interface, any class that implements it must provide implementations for all methods.</a:t>
            </a:r>
            <a:endParaRPr sz="2200" b="0" i="0" u="none" strike="noStrike" cap="none">
              <a:solidFill>
                <a:srgbClr val="3F3F3F"/>
              </a:solidFill>
              <a:latin typeface="Open Sans"/>
              <a:ea typeface="Open Sans"/>
              <a:cs typeface="Open Sans"/>
              <a:sym typeface="Open Sans"/>
            </a:endParaRPr>
          </a:p>
        </p:txBody>
      </p:sp>
      <p:pic>
        <p:nvPicPr>
          <p:cNvPr id="502" name="Google Shape;502;p45"/>
          <p:cNvPicPr preferRelativeResize="0"/>
          <p:nvPr/>
        </p:nvPicPr>
        <p:blipFill rotWithShape="1">
          <a:blip r:embed="rId3">
            <a:alphaModFix/>
          </a:blip>
          <a:srcRect/>
          <a:stretch/>
        </p:blipFill>
        <p:spPr>
          <a:xfrm>
            <a:off x="6248400" y="760639"/>
            <a:ext cx="3663950" cy="36576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489"/>
                                        </p:tgtEl>
                                        <p:attrNameLst>
                                          <p:attrName>style.visibility</p:attrName>
                                        </p:attrNameLst>
                                      </p:cBhvr>
                                      <p:to>
                                        <p:strVal val="visible"/>
                                      </p:to>
                                    </p:set>
                                    <p:animEffect transition="in" filter="fade">
                                      <p:cBhvr>
                                        <p:cTn id="7" dur="1000"/>
                                        <p:tgtEl>
                                          <p:spTgt spid="489"/>
                                        </p:tgtEl>
                                      </p:cBhvr>
                                    </p:animEffect>
                                  </p:childTnLst>
                                </p:cTn>
                              </p:par>
                              <p:par>
                                <p:cTn id="8" presetID="10" presetClass="entr" presetSubtype="0" fill="hold" nodeType="withEffect">
                                  <p:stCondLst>
                                    <p:cond delay="500"/>
                                  </p:stCondLst>
                                  <p:childTnLst>
                                    <p:set>
                                      <p:cBhvr>
                                        <p:cTn id="9" dur="1" fill="hold">
                                          <p:stCondLst>
                                            <p:cond delay="0"/>
                                          </p:stCondLst>
                                        </p:cTn>
                                        <p:tgtEl>
                                          <p:spTgt spid="495"/>
                                        </p:tgtEl>
                                        <p:attrNameLst>
                                          <p:attrName>style.visibility</p:attrName>
                                        </p:attrNameLst>
                                      </p:cBhvr>
                                      <p:to>
                                        <p:strVal val="visible"/>
                                      </p:to>
                                    </p:set>
                                    <p:animEffect transition="in" filter="fade">
                                      <p:cBhvr>
                                        <p:cTn id="10" dur="1000"/>
                                        <p:tgtEl>
                                          <p:spTgt spid="4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06"/>
        <p:cNvGrpSpPr/>
        <p:nvPr/>
      </p:nvGrpSpPr>
      <p:grpSpPr>
        <a:xfrm>
          <a:off x="0" y="0"/>
          <a:ext cx="0" cy="0"/>
          <a:chOff x="0" y="0"/>
          <a:chExt cx="0" cy="0"/>
        </a:xfrm>
      </p:grpSpPr>
      <p:sp>
        <p:nvSpPr>
          <p:cNvPr id="507" name="Google Shape;507;p54"/>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Font typeface="Arial"/>
              <a:buNone/>
            </a:pPr>
            <a:r>
              <a:rPr lang="en-US">
                <a:solidFill>
                  <a:srgbClr val="404040"/>
                </a:solidFill>
              </a:rPr>
              <a:t>Java Interfaces</a:t>
            </a:r>
            <a:endParaRPr/>
          </a:p>
        </p:txBody>
      </p:sp>
      <p:sp>
        <p:nvSpPr>
          <p:cNvPr id="508" name="Google Shape;508;p54"/>
          <p:cNvSpPr txBox="1"/>
          <p:nvPr/>
        </p:nvSpPr>
        <p:spPr>
          <a:xfrm>
            <a:off x="1033403" y="2400110"/>
            <a:ext cx="7094597" cy="864171"/>
          </a:xfrm>
          <a:prstGeom prst="rect">
            <a:avLst/>
          </a:prstGeom>
          <a:noFill/>
          <a:ln>
            <a:noFill/>
          </a:ln>
        </p:spPr>
        <p:txBody>
          <a:bodyPr spcFirstLastPara="1" wrap="square" lIns="91425" tIns="45700" rIns="91425" bIns="45700" anchor="t" anchorCtr="0">
            <a:spAutoFit/>
          </a:bodyPr>
          <a:lstStyle/>
          <a:p>
            <a:pPr marL="0" marR="0" lvl="0" indent="0" algn="ctr" rtl="0">
              <a:lnSpc>
                <a:spcPct val="114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If a class does not implement all the methods of the interface, it should be declared as </a:t>
            </a:r>
            <a:r>
              <a:rPr lang="en-US" sz="2200" b="1" i="0" u="none" strike="noStrike" cap="none">
                <a:solidFill>
                  <a:srgbClr val="404040"/>
                </a:solidFill>
                <a:latin typeface="Open Sans"/>
                <a:ea typeface="Open Sans"/>
                <a:cs typeface="Open Sans"/>
                <a:sym typeface="Open Sans"/>
              </a:rPr>
              <a:t>abstract</a:t>
            </a:r>
            <a:r>
              <a:rPr lang="en-US" sz="2200" b="0" i="0" u="none" strike="noStrike" cap="none">
                <a:solidFill>
                  <a:srgbClr val="404040"/>
                </a:solidFill>
                <a:latin typeface="Open Sans"/>
                <a:ea typeface="Open Sans"/>
                <a:cs typeface="Open Sans"/>
                <a:sym typeface="Open Sans"/>
              </a:rPr>
              <a:t>.</a:t>
            </a:r>
            <a:endParaRPr sz="1400" b="0" i="0" u="none" strike="noStrike" cap="none">
              <a:solidFill>
                <a:srgbClr val="000000"/>
              </a:solidFill>
              <a:latin typeface="Arial"/>
              <a:ea typeface="Arial"/>
              <a:cs typeface="Arial"/>
              <a:sym typeface="Arial"/>
            </a:endParaRPr>
          </a:p>
        </p:txBody>
      </p:sp>
      <p:cxnSp>
        <p:nvCxnSpPr>
          <p:cNvPr id="509" name="Google Shape;509;p54"/>
          <p:cNvCxnSpPr/>
          <p:nvPr/>
        </p:nvCxnSpPr>
        <p:spPr>
          <a:xfrm flipH="1">
            <a:off x="12202839" y="6929386"/>
            <a:ext cx="3088" cy="500787"/>
          </a:xfrm>
          <a:prstGeom prst="straightConnector1">
            <a:avLst/>
          </a:prstGeom>
          <a:noFill/>
          <a:ln w="28575" cap="flat" cmpd="sng">
            <a:solidFill>
              <a:srgbClr val="0075C4"/>
            </a:solidFill>
            <a:prstDash val="dash"/>
            <a:round/>
            <a:headEnd type="none" w="sm" len="sm"/>
            <a:tailEnd type="triangle" w="lg" len="lg"/>
          </a:ln>
        </p:spPr>
      </p:cxnSp>
      <p:sp>
        <p:nvSpPr>
          <p:cNvPr id="510" name="Google Shape;510;p54"/>
          <p:cNvSpPr txBox="1"/>
          <p:nvPr/>
        </p:nvSpPr>
        <p:spPr>
          <a:xfrm>
            <a:off x="8639603" y="2569386"/>
            <a:ext cx="7094597" cy="43084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This type of class should be declared as abstract.</a:t>
            </a:r>
            <a:endParaRPr sz="1400" b="0" i="0" u="none" strike="noStrike" cap="none">
              <a:solidFill>
                <a:srgbClr val="000000"/>
              </a:solidFill>
              <a:latin typeface="Arial"/>
              <a:ea typeface="Arial"/>
              <a:cs typeface="Arial"/>
              <a:sym typeface="Arial"/>
            </a:endParaRPr>
          </a:p>
        </p:txBody>
      </p:sp>
      <p:grpSp>
        <p:nvGrpSpPr>
          <p:cNvPr id="511" name="Google Shape;511;p54"/>
          <p:cNvGrpSpPr/>
          <p:nvPr/>
        </p:nvGrpSpPr>
        <p:grpSpPr>
          <a:xfrm>
            <a:off x="981673" y="3365561"/>
            <a:ext cx="7093158" cy="4117488"/>
            <a:chOff x="3147305" y="2395185"/>
            <a:chExt cx="10226085" cy="4645204"/>
          </a:xfrm>
        </p:grpSpPr>
        <p:grpSp>
          <p:nvGrpSpPr>
            <p:cNvPr id="512" name="Google Shape;512;p54"/>
            <p:cNvGrpSpPr/>
            <p:nvPr/>
          </p:nvGrpSpPr>
          <p:grpSpPr>
            <a:xfrm>
              <a:off x="3147305" y="2395185"/>
              <a:ext cx="10226085" cy="4645204"/>
              <a:chOff x="3223425" y="2776100"/>
              <a:chExt cx="8459700" cy="4208375"/>
            </a:xfrm>
          </p:grpSpPr>
          <p:sp>
            <p:nvSpPr>
              <p:cNvPr id="513" name="Google Shape;513;p54"/>
              <p:cNvSpPr/>
              <p:nvPr/>
            </p:nvSpPr>
            <p:spPr>
              <a:xfrm>
                <a:off x="3241575" y="3033475"/>
                <a:ext cx="8423400" cy="3855000"/>
              </a:xfrm>
              <a:prstGeom prst="rect">
                <a:avLst/>
              </a:prstGeom>
              <a:solidFill>
                <a:srgbClr val="666666"/>
              </a:solidFill>
              <a:ln w="9525" cap="flat" cmpd="sng">
                <a:solidFill>
                  <a:srgbClr val="CCCCCC"/>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4" name="Google Shape;514;p54"/>
              <p:cNvSpPr/>
              <p:nvPr/>
            </p:nvSpPr>
            <p:spPr>
              <a:xfrm>
                <a:off x="3223425" y="2776100"/>
                <a:ext cx="8459700" cy="302213"/>
              </a:xfrm>
              <a:prstGeom prst="round2SameRect">
                <a:avLst>
                  <a:gd name="adj1" fmla="val 27454"/>
                  <a:gd name="adj2" fmla="val 0"/>
                </a:avLst>
              </a:prstGeom>
              <a:solidFill>
                <a:srgbClr val="CCCCCC"/>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5" name="Google Shape;515;p54"/>
              <p:cNvSpPr/>
              <p:nvPr/>
            </p:nvSpPr>
            <p:spPr>
              <a:xfrm>
                <a:off x="3223425" y="6888475"/>
                <a:ext cx="8459700" cy="96000"/>
              </a:xfrm>
              <a:prstGeom prst="rect">
                <a:avLst/>
              </a:prstGeom>
              <a:solidFill>
                <a:srgbClr val="B7B7B7"/>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516" name="Google Shape;516;p54"/>
            <p:cNvSpPr txBox="1"/>
            <p:nvPr/>
          </p:nvSpPr>
          <p:spPr>
            <a:xfrm>
              <a:off x="3573942" y="3471334"/>
              <a:ext cx="9372809" cy="1869788"/>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FFFFFF"/>
                  </a:solidFill>
                  <a:latin typeface="Courier New"/>
                  <a:ea typeface="Courier New"/>
                  <a:cs typeface="Courier New"/>
                  <a:sym typeface="Courier New"/>
                </a:rPr>
                <a:t>public interface abc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FFFFFF"/>
                  </a:solidFill>
                  <a:latin typeface="Courier New"/>
                  <a:ea typeface="Courier New"/>
                  <a:cs typeface="Courier New"/>
                  <a:sym typeface="Courier New"/>
                </a:rPr>
                <a:t> void method1();</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FFFFFF"/>
                  </a:solidFill>
                  <a:latin typeface="Courier New"/>
                  <a:ea typeface="Courier New"/>
                  <a:cs typeface="Courier New"/>
                  <a:sym typeface="Courier New"/>
                </a:rPr>
                <a:t> String method2(</a:t>
              </a:r>
              <a:r>
                <a:rPr lang="en-US" sz="2000" b="1" i="0" u="none" strike="noStrike" cap="none">
                  <a:solidFill>
                    <a:srgbClr val="93C47D"/>
                  </a:solidFill>
                  <a:latin typeface="Courier New"/>
                  <a:ea typeface="Courier New"/>
                  <a:cs typeface="Courier New"/>
                  <a:sym typeface="Courier New"/>
                </a:rPr>
                <a:t>String Id</a:t>
              </a:r>
              <a:r>
                <a:rPr lang="en-US" sz="2000" b="1" i="0" u="none" strike="noStrike" cap="none">
                  <a:solidFill>
                    <a:srgbClr val="FFFFFF"/>
                  </a:solidFill>
                  <a:latin typeface="Courier New"/>
                  <a:ea typeface="Courier New"/>
                  <a:cs typeface="Courier New"/>
                  <a:sym typeface="Courier New"/>
                </a:rPr>
                <a: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FFFFFF"/>
                  </a:solidFill>
                  <a:latin typeface="Courier New"/>
                  <a:ea typeface="Courier New"/>
                  <a:cs typeface="Courier New"/>
                  <a:sym typeface="Courier New"/>
                </a:rPr>
                <a: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FFFFFF"/>
                  </a:solidFill>
                  <a:latin typeface="Courier New"/>
                  <a:ea typeface="Courier New"/>
                  <a:cs typeface="Courier New"/>
                  <a:sym typeface="Courier New"/>
                </a:rPr>
                <a: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endParaRPr sz="2000" b="1" i="0" u="none" strike="noStrike" cap="none">
                <a:solidFill>
                  <a:srgbClr val="FFFFFF"/>
                </a:solidFill>
                <a:latin typeface="Courier New"/>
                <a:ea typeface="Courier New"/>
                <a:cs typeface="Courier New"/>
                <a:sym typeface="Courier New"/>
              </a:endParaRPr>
            </a:p>
          </p:txBody>
        </p:sp>
      </p:grpSp>
      <p:grpSp>
        <p:nvGrpSpPr>
          <p:cNvPr id="517" name="Google Shape;517;p54"/>
          <p:cNvGrpSpPr/>
          <p:nvPr/>
        </p:nvGrpSpPr>
        <p:grpSpPr>
          <a:xfrm>
            <a:off x="8656260" y="3364902"/>
            <a:ext cx="7093158" cy="4117488"/>
            <a:chOff x="3147305" y="2395185"/>
            <a:chExt cx="10226085" cy="4645204"/>
          </a:xfrm>
        </p:grpSpPr>
        <p:grpSp>
          <p:nvGrpSpPr>
            <p:cNvPr id="518" name="Google Shape;518;p54"/>
            <p:cNvGrpSpPr/>
            <p:nvPr/>
          </p:nvGrpSpPr>
          <p:grpSpPr>
            <a:xfrm>
              <a:off x="3147305" y="2395185"/>
              <a:ext cx="10226085" cy="4645204"/>
              <a:chOff x="3223425" y="2776100"/>
              <a:chExt cx="8459700" cy="4208375"/>
            </a:xfrm>
          </p:grpSpPr>
          <p:sp>
            <p:nvSpPr>
              <p:cNvPr id="519" name="Google Shape;519;p54"/>
              <p:cNvSpPr/>
              <p:nvPr/>
            </p:nvSpPr>
            <p:spPr>
              <a:xfrm>
                <a:off x="3241575" y="3033475"/>
                <a:ext cx="8423400" cy="3855000"/>
              </a:xfrm>
              <a:prstGeom prst="rect">
                <a:avLst/>
              </a:prstGeom>
              <a:solidFill>
                <a:srgbClr val="666666"/>
              </a:solidFill>
              <a:ln w="9525" cap="flat" cmpd="sng">
                <a:solidFill>
                  <a:srgbClr val="CCCCCC"/>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0" name="Google Shape;520;p54"/>
              <p:cNvSpPr/>
              <p:nvPr/>
            </p:nvSpPr>
            <p:spPr>
              <a:xfrm>
                <a:off x="3223425" y="2776100"/>
                <a:ext cx="8459700" cy="302213"/>
              </a:xfrm>
              <a:prstGeom prst="round2SameRect">
                <a:avLst>
                  <a:gd name="adj1" fmla="val 27454"/>
                  <a:gd name="adj2" fmla="val 0"/>
                </a:avLst>
              </a:prstGeom>
              <a:solidFill>
                <a:srgbClr val="CCCCCC"/>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1" name="Google Shape;521;p54"/>
              <p:cNvSpPr/>
              <p:nvPr/>
            </p:nvSpPr>
            <p:spPr>
              <a:xfrm>
                <a:off x="3223425" y="6888475"/>
                <a:ext cx="8459700" cy="96000"/>
              </a:xfrm>
              <a:prstGeom prst="rect">
                <a:avLst/>
              </a:prstGeom>
              <a:solidFill>
                <a:srgbClr val="B7B7B7"/>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522" name="Google Shape;522;p54"/>
            <p:cNvSpPr txBox="1"/>
            <p:nvPr/>
          </p:nvSpPr>
          <p:spPr>
            <a:xfrm>
              <a:off x="3573942" y="3472078"/>
              <a:ext cx="9372809" cy="2105638"/>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FFFFFF"/>
                  </a:solidFill>
                  <a:latin typeface="Courier New"/>
                  <a:ea typeface="Courier New"/>
                  <a:cs typeface="Courier New"/>
                  <a:sym typeface="Courier New"/>
                </a:rPr>
                <a:t>public abstract class AbstractClassDemo implements abc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FFFFFF"/>
                  </a:solidFill>
                  <a:latin typeface="Courier New"/>
                  <a:ea typeface="Courier New"/>
                  <a:cs typeface="Courier New"/>
                  <a:sym typeface="Courier New"/>
                </a:rPr>
                <a:t> public static void main(String[] args)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FFFFFF"/>
                  </a:solidFill>
                  <a:latin typeface="Courier New"/>
                  <a:ea typeface="Courier New"/>
                  <a:cs typeface="Courier New"/>
                  <a:sym typeface="Courier New"/>
                </a:rPr>
                <a:t>  System.out.println();</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FFFFFF"/>
                  </a:solidFill>
                  <a:latin typeface="Courier New"/>
                  <a:ea typeface="Courier New"/>
                  <a:cs typeface="Courier New"/>
                  <a:sym typeface="Courier New"/>
                </a:rPr>
                <a: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FFFFFF"/>
                  </a:solidFill>
                  <a:latin typeface="Courier New"/>
                  <a:ea typeface="Courier New"/>
                  <a:cs typeface="Courier New"/>
                  <a:sym typeface="Courier New"/>
                </a:rPr>
                <a: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endParaRPr sz="2000" b="1" i="0" u="none" strike="noStrike" cap="none">
                <a:solidFill>
                  <a:srgbClr val="FFFFFF"/>
                </a:solidFill>
                <a:latin typeface="Courier New"/>
                <a:ea typeface="Courier New"/>
                <a:cs typeface="Courier New"/>
                <a:sym typeface="Courier New"/>
              </a:endParaRPr>
            </a:p>
          </p:txBody>
        </p:sp>
      </p:grpSp>
      <p:pic>
        <p:nvPicPr>
          <p:cNvPr id="523" name="Google Shape;523;p54"/>
          <p:cNvPicPr preferRelativeResize="0"/>
          <p:nvPr/>
        </p:nvPicPr>
        <p:blipFill rotWithShape="1">
          <a:blip r:embed="rId3">
            <a:alphaModFix/>
          </a:blip>
          <a:srcRect/>
          <a:stretch/>
        </p:blipFill>
        <p:spPr>
          <a:xfrm>
            <a:off x="6248400" y="760639"/>
            <a:ext cx="3663950" cy="36576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08"/>
                                        </p:tgtEl>
                                        <p:attrNameLst>
                                          <p:attrName>style.visibility</p:attrName>
                                        </p:attrNameLst>
                                      </p:cBhvr>
                                      <p:to>
                                        <p:strVal val="visible"/>
                                      </p:to>
                                    </p:set>
                                    <p:animEffect transition="in" filter="fade">
                                      <p:cBhvr>
                                        <p:cTn id="7" dur="500"/>
                                        <p:tgtEl>
                                          <p:spTgt spid="508"/>
                                        </p:tgtEl>
                                      </p:cBhvr>
                                    </p:animEffect>
                                  </p:childTnLst>
                                </p:cTn>
                              </p:par>
                              <p:par>
                                <p:cTn id="8" presetID="10" presetClass="entr" presetSubtype="0" fill="hold" nodeType="withEffect">
                                  <p:stCondLst>
                                    <p:cond delay="0"/>
                                  </p:stCondLst>
                                  <p:childTnLst>
                                    <p:set>
                                      <p:cBhvr>
                                        <p:cTn id="9" dur="1" fill="hold">
                                          <p:stCondLst>
                                            <p:cond delay="0"/>
                                          </p:stCondLst>
                                        </p:cTn>
                                        <p:tgtEl>
                                          <p:spTgt spid="510"/>
                                        </p:tgtEl>
                                        <p:attrNameLst>
                                          <p:attrName>style.visibility</p:attrName>
                                        </p:attrNameLst>
                                      </p:cBhvr>
                                      <p:to>
                                        <p:strVal val="visible"/>
                                      </p:to>
                                    </p:set>
                                    <p:animEffect transition="in" filter="fade">
                                      <p:cBhvr>
                                        <p:cTn id="10" dur="500"/>
                                        <p:tgtEl>
                                          <p:spTgt spid="510"/>
                                        </p:tgtEl>
                                      </p:cBhvr>
                                    </p:animEffect>
                                  </p:childTnLst>
                                </p:cTn>
                              </p:par>
                              <p:par>
                                <p:cTn id="11" presetID="10" presetClass="entr" presetSubtype="0" fill="hold" nodeType="withEffect">
                                  <p:stCondLst>
                                    <p:cond delay="500"/>
                                  </p:stCondLst>
                                  <p:childTnLst>
                                    <p:set>
                                      <p:cBhvr>
                                        <p:cTn id="12" dur="1" fill="hold">
                                          <p:stCondLst>
                                            <p:cond delay="0"/>
                                          </p:stCondLst>
                                        </p:cTn>
                                        <p:tgtEl>
                                          <p:spTgt spid="511"/>
                                        </p:tgtEl>
                                        <p:attrNameLst>
                                          <p:attrName>style.visibility</p:attrName>
                                        </p:attrNameLst>
                                      </p:cBhvr>
                                      <p:to>
                                        <p:strVal val="visible"/>
                                      </p:to>
                                    </p:set>
                                    <p:animEffect transition="in" filter="fade">
                                      <p:cBhvr>
                                        <p:cTn id="13" dur="1000"/>
                                        <p:tgtEl>
                                          <p:spTgt spid="511"/>
                                        </p:tgtEl>
                                      </p:cBhvr>
                                    </p:animEffect>
                                  </p:childTnLst>
                                </p:cTn>
                              </p:par>
                              <p:par>
                                <p:cTn id="14" presetID="10" presetClass="entr" presetSubtype="0" fill="hold" nodeType="withEffect">
                                  <p:stCondLst>
                                    <p:cond delay="500"/>
                                  </p:stCondLst>
                                  <p:childTnLst>
                                    <p:set>
                                      <p:cBhvr>
                                        <p:cTn id="15" dur="1" fill="hold">
                                          <p:stCondLst>
                                            <p:cond delay="0"/>
                                          </p:stCondLst>
                                        </p:cTn>
                                        <p:tgtEl>
                                          <p:spTgt spid="517"/>
                                        </p:tgtEl>
                                        <p:attrNameLst>
                                          <p:attrName>style.visibility</p:attrName>
                                        </p:attrNameLst>
                                      </p:cBhvr>
                                      <p:to>
                                        <p:strVal val="visible"/>
                                      </p:to>
                                    </p:set>
                                    <p:animEffect transition="in" filter="fade">
                                      <p:cBhvr>
                                        <p:cTn id="16" dur="1000"/>
                                        <p:tgtEl>
                                          <p:spTgt spid="5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27"/>
        <p:cNvGrpSpPr/>
        <p:nvPr/>
      </p:nvGrpSpPr>
      <p:grpSpPr>
        <a:xfrm>
          <a:off x="0" y="0"/>
          <a:ext cx="0" cy="0"/>
          <a:chOff x="0" y="0"/>
          <a:chExt cx="0" cy="0"/>
        </a:xfrm>
      </p:grpSpPr>
      <p:sp>
        <p:nvSpPr>
          <p:cNvPr id="528" name="Google Shape;528;p55"/>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Font typeface="Arial"/>
              <a:buNone/>
            </a:pPr>
            <a:r>
              <a:rPr lang="en-US">
                <a:solidFill>
                  <a:srgbClr val="404040"/>
                </a:solidFill>
              </a:rPr>
              <a:t>Java Interfaces</a:t>
            </a:r>
            <a:endParaRPr/>
          </a:p>
        </p:txBody>
      </p:sp>
      <p:grpSp>
        <p:nvGrpSpPr>
          <p:cNvPr id="529" name="Google Shape;529;p55"/>
          <p:cNvGrpSpPr/>
          <p:nvPr/>
        </p:nvGrpSpPr>
        <p:grpSpPr>
          <a:xfrm>
            <a:off x="3058160" y="2292928"/>
            <a:ext cx="10139680" cy="6111549"/>
            <a:chOff x="3096174" y="2573312"/>
            <a:chExt cx="10328346" cy="4405800"/>
          </a:xfrm>
        </p:grpSpPr>
        <p:grpSp>
          <p:nvGrpSpPr>
            <p:cNvPr id="530" name="Google Shape;530;p55"/>
            <p:cNvGrpSpPr/>
            <p:nvPr/>
          </p:nvGrpSpPr>
          <p:grpSpPr>
            <a:xfrm>
              <a:off x="3096174" y="2573312"/>
              <a:ext cx="10328346" cy="4405800"/>
              <a:chOff x="3181126" y="2937476"/>
              <a:chExt cx="8544297" cy="3991484"/>
            </a:xfrm>
          </p:grpSpPr>
          <p:sp>
            <p:nvSpPr>
              <p:cNvPr id="531" name="Google Shape;531;p55"/>
              <p:cNvSpPr/>
              <p:nvPr/>
            </p:nvSpPr>
            <p:spPr>
              <a:xfrm>
                <a:off x="3241575" y="3033475"/>
                <a:ext cx="8423400" cy="3855000"/>
              </a:xfrm>
              <a:prstGeom prst="rect">
                <a:avLst/>
              </a:prstGeom>
              <a:solidFill>
                <a:srgbClr val="666666"/>
              </a:solidFill>
              <a:ln w="9525" cap="flat" cmpd="sng">
                <a:solidFill>
                  <a:srgbClr val="CCCCCC"/>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2" name="Google Shape;532;p55"/>
              <p:cNvSpPr/>
              <p:nvPr/>
            </p:nvSpPr>
            <p:spPr>
              <a:xfrm>
                <a:off x="3181126" y="2937476"/>
                <a:ext cx="8544297" cy="269424"/>
              </a:xfrm>
              <a:prstGeom prst="round2SameRect">
                <a:avLst>
                  <a:gd name="adj1" fmla="val 27454"/>
                  <a:gd name="adj2" fmla="val 0"/>
                </a:avLst>
              </a:prstGeom>
              <a:solidFill>
                <a:srgbClr val="CCCCCC"/>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3" name="Google Shape;533;p55"/>
              <p:cNvSpPr/>
              <p:nvPr/>
            </p:nvSpPr>
            <p:spPr>
              <a:xfrm>
                <a:off x="3223425" y="6888475"/>
                <a:ext cx="8459700" cy="40485"/>
              </a:xfrm>
              <a:prstGeom prst="rect">
                <a:avLst/>
              </a:prstGeom>
              <a:solidFill>
                <a:srgbClr val="B7B7B7"/>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534" name="Google Shape;534;p55"/>
            <p:cNvSpPr txBox="1"/>
            <p:nvPr/>
          </p:nvSpPr>
          <p:spPr>
            <a:xfrm>
              <a:off x="3737675" y="2976666"/>
              <a:ext cx="9332867" cy="361239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FFFFFF"/>
                  </a:solidFill>
                  <a:latin typeface="Courier New"/>
                  <a:ea typeface="Courier New"/>
                  <a:cs typeface="Courier New"/>
                  <a:sym typeface="Courier New"/>
                </a:rPr>
                <a:t>class A{</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FFFFFF"/>
                  </a:solidFill>
                  <a:latin typeface="Courier New"/>
                  <a:ea typeface="Courier New"/>
                  <a:cs typeface="Courier New"/>
                  <a:sym typeface="Courier New"/>
                </a:rPr>
                <a:t> public interface TestInterface{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FFFFFF"/>
                  </a:solidFill>
                  <a:latin typeface="Courier New"/>
                  <a:ea typeface="Courier New"/>
                  <a:cs typeface="Courier New"/>
                  <a:sym typeface="Courier New"/>
                </a:rPr>
                <a:t>  void displayValue(String value);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FFFFFF"/>
                  </a:solidFill>
                  <a:latin typeface="Courier New"/>
                  <a:ea typeface="Courier New"/>
                  <a:cs typeface="Courier New"/>
                  <a:sym typeface="Courier New"/>
                </a:rPr>
                <a: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FFFFFF"/>
                  </a:solidFill>
                  <a:latin typeface="Courier New"/>
                  <a:ea typeface="Courier New"/>
                  <a:cs typeface="Courier New"/>
                  <a:sym typeface="Courier New"/>
                </a:rPr>
                <a: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93C47D"/>
                  </a:solidFill>
                  <a:latin typeface="Courier New"/>
                  <a:ea typeface="Courier New"/>
                  <a:cs typeface="Courier New"/>
                  <a:sym typeface="Courier New"/>
                </a:rPr>
                <a:t>// class implementing the nested interface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FFFFFF"/>
                  </a:solidFill>
                  <a:latin typeface="Courier New"/>
                  <a:ea typeface="Courier New"/>
                  <a:cs typeface="Courier New"/>
                  <a:sym typeface="Courier New"/>
                </a:rPr>
                <a:t>class B implements A.TestInterface{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FFFFFF"/>
                  </a:solidFill>
                  <a:latin typeface="Courier New"/>
                  <a:ea typeface="Courier New"/>
                  <a:cs typeface="Courier New"/>
                  <a:sym typeface="Courier New"/>
                </a:rPr>
                <a:t> public void displayValue(String value)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FFFFFF"/>
                  </a:solidFill>
                  <a:latin typeface="Courier New"/>
                  <a:ea typeface="Courier New"/>
                  <a:cs typeface="Courier New"/>
                  <a:sym typeface="Courier New"/>
                </a:rPr>
                <a:t>  System.out.println("</a:t>
              </a:r>
              <a:r>
                <a:rPr lang="en-US" sz="2000" b="1" i="0" u="none" strike="noStrike" cap="none">
                  <a:solidFill>
                    <a:srgbClr val="93C47D"/>
                  </a:solidFill>
                  <a:latin typeface="Courier New"/>
                  <a:ea typeface="Courier New"/>
                  <a:cs typeface="Courier New"/>
                  <a:sym typeface="Courier New"/>
                </a:rPr>
                <a:t>Value is </a:t>
              </a:r>
              <a:r>
                <a:rPr lang="en-US" sz="2000" b="1" i="0" u="none" strike="noStrike" cap="none">
                  <a:solidFill>
                    <a:srgbClr val="FFFFFF"/>
                  </a:solidFill>
                  <a:latin typeface="Courier New"/>
                  <a:ea typeface="Courier New"/>
                  <a:cs typeface="Courier New"/>
                  <a:sym typeface="Courier New"/>
                </a:rPr>
                <a:t>" + </a:t>
              </a:r>
              <a:r>
                <a:rPr lang="en-US" sz="2000" b="1" i="0" u="none" strike="noStrike" cap="none">
                  <a:solidFill>
                    <a:srgbClr val="93C47D"/>
                  </a:solidFill>
                  <a:latin typeface="Courier New"/>
                  <a:ea typeface="Courier New"/>
                  <a:cs typeface="Courier New"/>
                  <a:sym typeface="Courier New"/>
                </a:rPr>
                <a:t>value</a:t>
              </a:r>
              <a:r>
                <a:rPr lang="en-US" sz="2000" b="1" i="0" u="none" strike="noStrike" cap="none">
                  <a:solidFill>
                    <a:srgbClr val="FFFFFF"/>
                  </a:solidFill>
                  <a:latin typeface="Courier New"/>
                  <a:ea typeface="Courier New"/>
                  <a:cs typeface="Courier New"/>
                  <a:sym typeface="Courier New"/>
                </a:rPr>
                <a: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FFFFFF"/>
                  </a:solidFill>
                  <a:latin typeface="Courier New"/>
                  <a:ea typeface="Courier New"/>
                  <a:cs typeface="Courier New"/>
                  <a:sym typeface="Courier New"/>
                </a:rPr>
                <a:t> }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FFFFFF"/>
                  </a:solidFill>
                  <a:latin typeface="Courier New"/>
                  <a:ea typeface="Courier New"/>
                  <a:cs typeface="Courier New"/>
                  <a:sym typeface="Courier New"/>
                </a:rPr>
                <a:t>public class MyClass{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FFFFFF"/>
                  </a:solidFill>
                  <a:latin typeface="Courier New"/>
                  <a:ea typeface="Courier New"/>
                  <a:cs typeface="Courier New"/>
                  <a:sym typeface="Courier New"/>
                </a:rPr>
                <a:t> public static void main(String[] args)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FFFFFF"/>
                  </a:solidFill>
                  <a:latin typeface="Courier New"/>
                  <a:ea typeface="Courier New"/>
                  <a:cs typeface="Courier New"/>
                  <a:sym typeface="Courier New"/>
                </a:rPr>
                <a:t>  </a:t>
              </a:r>
              <a:r>
                <a:rPr lang="en-US" sz="2000" b="1" i="0" u="none" strike="noStrike" cap="none">
                  <a:solidFill>
                    <a:srgbClr val="93C47D"/>
                  </a:solidFill>
                  <a:latin typeface="Courier New"/>
                  <a:ea typeface="Courier New"/>
                  <a:cs typeface="Courier New"/>
                  <a:sym typeface="Courier New"/>
                </a:rPr>
                <a:t>// reference of class B assigned to nested interface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FFFFFF"/>
                  </a:solidFill>
                  <a:latin typeface="Courier New"/>
                  <a:ea typeface="Courier New"/>
                  <a:cs typeface="Courier New"/>
                  <a:sym typeface="Courier New"/>
                </a:rPr>
                <a:t>  A.TestInterface obRef = new B();</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FFFFFF"/>
                  </a:solidFill>
                  <a:latin typeface="Courier New"/>
                  <a:ea typeface="Courier New"/>
                  <a:cs typeface="Courier New"/>
                  <a:sym typeface="Courier New"/>
                </a:rPr>
                <a:t>  obRef.displayValue("</a:t>
              </a:r>
              <a:r>
                <a:rPr lang="en-US" sz="2000" b="1" i="0" u="none" strike="noStrike" cap="none">
                  <a:solidFill>
                    <a:srgbClr val="93C47D"/>
                  </a:solidFill>
                  <a:latin typeface="Courier New"/>
                  <a:ea typeface="Courier New"/>
                  <a:cs typeface="Courier New"/>
                  <a:sym typeface="Courier New"/>
                </a:rPr>
                <a:t>hello</a:t>
              </a:r>
              <a:r>
                <a:rPr lang="en-US" sz="2000" b="1" i="0" u="none" strike="noStrike" cap="none">
                  <a:solidFill>
                    <a:srgbClr val="FFFFFF"/>
                  </a:solidFill>
                  <a:latin typeface="Courier New"/>
                  <a:ea typeface="Courier New"/>
                  <a:cs typeface="Courier New"/>
                  <a:sym typeface="Courier New"/>
                </a:rPr>
                <a: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FFFFFF"/>
                  </a:solidFill>
                  <a:latin typeface="Courier New"/>
                  <a:ea typeface="Courier New"/>
                  <a:cs typeface="Courier New"/>
                  <a:sym typeface="Courier New"/>
                </a:rPr>
                <a:t> } }</a:t>
              </a:r>
              <a:endParaRPr sz="1400" b="0" i="0" u="none" strike="noStrike" cap="none">
                <a:solidFill>
                  <a:srgbClr val="000000"/>
                </a:solidFill>
                <a:latin typeface="Arial"/>
                <a:ea typeface="Arial"/>
                <a:cs typeface="Arial"/>
                <a:sym typeface="Arial"/>
              </a:endParaRPr>
            </a:p>
          </p:txBody>
        </p:sp>
      </p:grpSp>
      <p:sp>
        <p:nvSpPr>
          <p:cNvPr id="535" name="Google Shape;535;p55"/>
          <p:cNvSpPr/>
          <p:nvPr/>
        </p:nvSpPr>
        <p:spPr>
          <a:xfrm>
            <a:off x="3007964" y="1316815"/>
            <a:ext cx="10139680" cy="840615"/>
          </a:xfrm>
          <a:prstGeom prst="rect">
            <a:avLst/>
          </a:prstGeom>
          <a:noFill/>
          <a:ln>
            <a:noFill/>
          </a:ln>
        </p:spPr>
        <p:txBody>
          <a:bodyPr spcFirstLastPara="1" wrap="square" lIns="91425" tIns="45700" rIns="91425" bIns="45700" anchor="t" anchorCtr="0">
            <a:spAutoFit/>
          </a:bodyPr>
          <a:lstStyle/>
          <a:p>
            <a:pPr marL="0" marR="0" lvl="0" indent="0" algn="ctr" rtl="0">
              <a:lnSpc>
                <a:spcPct val="114000"/>
              </a:lnSpc>
              <a:spcBef>
                <a:spcPts val="0"/>
              </a:spcBef>
              <a:spcAft>
                <a:spcPts val="0"/>
              </a:spcAft>
              <a:buClr>
                <a:srgbClr val="000000"/>
              </a:buClr>
              <a:buSzPts val="2200"/>
              <a:buFont typeface="Arial"/>
              <a:buNone/>
            </a:pPr>
            <a:r>
              <a:rPr lang="en-US" sz="2200" b="0" i="0" u="none" strike="noStrike" cap="none">
                <a:solidFill>
                  <a:srgbClr val="404040"/>
                </a:solidFill>
                <a:latin typeface="Open Sans"/>
                <a:ea typeface="Open Sans"/>
                <a:cs typeface="Open Sans"/>
                <a:sym typeface="Open Sans"/>
              </a:rPr>
              <a:t>An interface can have another interface, also called a nested interface. It can be declared as public, private, or protected</a:t>
            </a:r>
            <a:endParaRPr sz="2200" b="0" i="0" u="none" strike="noStrike" cap="none">
              <a:solidFill>
                <a:srgbClr val="404040"/>
              </a:solidFill>
              <a:latin typeface="Open Sans"/>
              <a:ea typeface="Open Sans"/>
              <a:cs typeface="Open Sans"/>
              <a:sym typeface="Open Sans"/>
            </a:endParaRPr>
          </a:p>
        </p:txBody>
      </p:sp>
      <p:pic>
        <p:nvPicPr>
          <p:cNvPr id="536" name="Google Shape;536;p55"/>
          <p:cNvPicPr preferRelativeResize="0"/>
          <p:nvPr/>
        </p:nvPicPr>
        <p:blipFill rotWithShape="1">
          <a:blip r:embed="rId3">
            <a:alphaModFix/>
          </a:blip>
          <a:srcRect/>
          <a:stretch/>
        </p:blipFill>
        <p:spPr>
          <a:xfrm>
            <a:off x="6248400" y="760639"/>
            <a:ext cx="3663950" cy="36576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35"/>
                                        </p:tgtEl>
                                        <p:attrNameLst>
                                          <p:attrName>style.visibility</p:attrName>
                                        </p:attrNameLst>
                                      </p:cBhvr>
                                      <p:to>
                                        <p:strVal val="visible"/>
                                      </p:to>
                                    </p:set>
                                    <p:animEffect transition="in" filter="fade">
                                      <p:cBhvr>
                                        <p:cTn id="7" dur="500"/>
                                        <p:tgtEl>
                                          <p:spTgt spid="535"/>
                                        </p:tgtEl>
                                      </p:cBhvr>
                                    </p:animEffect>
                                  </p:childTnLst>
                                </p:cTn>
                              </p:par>
                              <p:par>
                                <p:cTn id="8" presetID="10" presetClass="entr" presetSubtype="0" fill="hold" nodeType="withEffect">
                                  <p:stCondLst>
                                    <p:cond delay="500"/>
                                  </p:stCondLst>
                                  <p:childTnLst>
                                    <p:set>
                                      <p:cBhvr>
                                        <p:cTn id="9" dur="1" fill="hold">
                                          <p:stCondLst>
                                            <p:cond delay="0"/>
                                          </p:stCondLst>
                                        </p:cTn>
                                        <p:tgtEl>
                                          <p:spTgt spid="529"/>
                                        </p:tgtEl>
                                        <p:attrNameLst>
                                          <p:attrName>style.visibility</p:attrName>
                                        </p:attrNameLst>
                                      </p:cBhvr>
                                      <p:to>
                                        <p:strVal val="visible"/>
                                      </p:to>
                                    </p:set>
                                    <p:animEffect transition="in" filter="fade">
                                      <p:cBhvr>
                                        <p:cTn id="10" dur="1000"/>
                                        <p:tgtEl>
                                          <p:spTgt spid="5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40"/>
        <p:cNvGrpSpPr/>
        <p:nvPr/>
      </p:nvGrpSpPr>
      <p:grpSpPr>
        <a:xfrm>
          <a:off x="0" y="0"/>
          <a:ext cx="0" cy="0"/>
          <a:chOff x="0" y="0"/>
          <a:chExt cx="0" cy="0"/>
        </a:xfrm>
      </p:grpSpPr>
      <p:sp>
        <p:nvSpPr>
          <p:cNvPr id="541" name="Google Shape;541;p56"/>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Font typeface="Arial"/>
              <a:buNone/>
            </a:pPr>
            <a:r>
              <a:rPr lang="en-US">
                <a:solidFill>
                  <a:srgbClr val="404040"/>
                </a:solidFill>
              </a:rPr>
              <a:t>Java Interfaces</a:t>
            </a:r>
            <a:endParaRPr/>
          </a:p>
        </p:txBody>
      </p:sp>
      <p:sp>
        <p:nvSpPr>
          <p:cNvPr id="542" name="Google Shape;542;p56"/>
          <p:cNvSpPr/>
          <p:nvPr/>
        </p:nvSpPr>
        <p:spPr>
          <a:xfrm>
            <a:off x="1503982" y="1316815"/>
            <a:ext cx="13248036" cy="840615"/>
          </a:xfrm>
          <a:prstGeom prst="rect">
            <a:avLst/>
          </a:prstGeom>
          <a:noFill/>
          <a:ln>
            <a:noFill/>
          </a:ln>
        </p:spPr>
        <p:txBody>
          <a:bodyPr spcFirstLastPara="1" wrap="square" lIns="91425" tIns="45700" rIns="91425" bIns="45700" anchor="t" anchorCtr="0">
            <a:spAutoFit/>
          </a:bodyPr>
          <a:lstStyle/>
          <a:p>
            <a:pPr marL="0" marR="0" lvl="0" indent="0" algn="ctr" rtl="0">
              <a:lnSpc>
                <a:spcPct val="114000"/>
              </a:lnSpc>
              <a:spcBef>
                <a:spcPts val="0"/>
              </a:spcBef>
              <a:spcAft>
                <a:spcPts val="0"/>
              </a:spcAft>
              <a:buClr>
                <a:srgbClr val="000000"/>
              </a:buClr>
              <a:buSzPts val="2200"/>
              <a:buFont typeface="Arial"/>
              <a:buNone/>
            </a:pPr>
            <a:r>
              <a:rPr lang="en-US" sz="2200" b="0" i="0" u="none" strike="noStrike" cap="none">
                <a:solidFill>
                  <a:srgbClr val="404040"/>
                </a:solidFill>
                <a:latin typeface="Open Sans"/>
                <a:ea typeface="Open Sans"/>
                <a:cs typeface="Open Sans"/>
                <a:sym typeface="Open Sans"/>
              </a:rPr>
              <a:t>Interfaces can't be objects but can create object references. They allow for runtime polymorphism using a superclass reference, improving functionality by holding references to subclasses.</a:t>
            </a:r>
            <a:endParaRPr sz="1400" b="0" i="0" u="none" strike="noStrike" cap="none">
              <a:solidFill>
                <a:srgbClr val="000000"/>
              </a:solidFill>
              <a:latin typeface="Arial"/>
              <a:ea typeface="Arial"/>
              <a:cs typeface="Arial"/>
              <a:sym typeface="Arial"/>
            </a:endParaRPr>
          </a:p>
        </p:txBody>
      </p:sp>
      <p:sp>
        <p:nvSpPr>
          <p:cNvPr id="543" name="Google Shape;543;p56"/>
          <p:cNvSpPr/>
          <p:nvPr/>
        </p:nvSpPr>
        <p:spPr>
          <a:xfrm>
            <a:off x="1503982" y="7511302"/>
            <a:ext cx="13248036" cy="840615"/>
          </a:xfrm>
          <a:prstGeom prst="rect">
            <a:avLst/>
          </a:prstGeom>
          <a:noFill/>
          <a:ln>
            <a:noFill/>
          </a:ln>
        </p:spPr>
        <p:txBody>
          <a:bodyPr spcFirstLastPara="1" wrap="square" lIns="91425" tIns="45700" rIns="91425" bIns="45700" anchor="t" anchorCtr="0">
            <a:spAutoFit/>
          </a:bodyPr>
          <a:lstStyle/>
          <a:p>
            <a:pPr marL="0" marR="0" lvl="1" indent="0" algn="ctr" rtl="0">
              <a:lnSpc>
                <a:spcPct val="114000"/>
              </a:lnSpc>
              <a:spcBef>
                <a:spcPts val="0"/>
              </a:spcBef>
              <a:spcAft>
                <a:spcPts val="0"/>
              </a:spcAft>
              <a:buClr>
                <a:srgbClr val="000000"/>
              </a:buClr>
              <a:buSzPts val="2200"/>
              <a:buFont typeface="Arial"/>
              <a:buNone/>
            </a:pPr>
            <a:r>
              <a:rPr lang="en-US" sz="2200" b="0" i="0" u="none" strike="noStrike" cap="none">
                <a:solidFill>
                  <a:srgbClr val="404040"/>
                </a:solidFill>
                <a:latin typeface="Open Sans"/>
                <a:ea typeface="Open Sans"/>
                <a:cs typeface="Open Sans"/>
                <a:sym typeface="Open Sans"/>
              </a:rPr>
              <a:t>Here, an application that handles payments through various modes such as cash, UPI, and card. each with specific functionalities to be handled accordingly.</a:t>
            </a:r>
            <a:endParaRPr sz="2200" b="0" i="0" u="none" strike="noStrike" cap="none">
              <a:solidFill>
                <a:srgbClr val="404040"/>
              </a:solidFill>
              <a:latin typeface="Open Sans"/>
              <a:ea typeface="Open Sans"/>
              <a:cs typeface="Open Sans"/>
              <a:sym typeface="Open Sans"/>
            </a:endParaRPr>
          </a:p>
        </p:txBody>
      </p:sp>
      <p:pic>
        <p:nvPicPr>
          <p:cNvPr id="544" name="Google Shape;544;p56"/>
          <p:cNvPicPr preferRelativeResize="0"/>
          <p:nvPr/>
        </p:nvPicPr>
        <p:blipFill rotWithShape="1">
          <a:blip r:embed="rId3">
            <a:alphaModFix/>
          </a:blip>
          <a:srcRect/>
          <a:stretch/>
        </p:blipFill>
        <p:spPr>
          <a:xfrm>
            <a:off x="6248400" y="760639"/>
            <a:ext cx="3663950" cy="365760"/>
          </a:xfrm>
          <a:prstGeom prst="rect">
            <a:avLst/>
          </a:prstGeom>
          <a:noFill/>
          <a:ln>
            <a:noFill/>
          </a:ln>
        </p:spPr>
      </p:pic>
      <p:sp>
        <p:nvSpPr>
          <p:cNvPr id="545" name="Google Shape;545;p56"/>
          <p:cNvSpPr/>
          <p:nvPr/>
        </p:nvSpPr>
        <p:spPr>
          <a:xfrm>
            <a:off x="5987644" y="2557123"/>
            <a:ext cx="4214330" cy="454676"/>
          </a:xfrm>
          <a:prstGeom prst="rect">
            <a:avLst/>
          </a:prstGeom>
          <a:noFill/>
          <a:ln>
            <a:noFill/>
          </a:ln>
        </p:spPr>
        <p:txBody>
          <a:bodyPr spcFirstLastPara="1" wrap="square" lIns="91425" tIns="45700" rIns="91425" bIns="45700" anchor="t" anchorCtr="0">
            <a:spAutoFit/>
          </a:bodyPr>
          <a:lstStyle/>
          <a:p>
            <a:pPr marL="0" marR="0" lvl="0" indent="0" algn="ctr" rtl="0">
              <a:lnSpc>
                <a:spcPct val="114000"/>
              </a:lnSpc>
              <a:spcBef>
                <a:spcPts val="0"/>
              </a:spcBef>
              <a:spcAft>
                <a:spcPts val="0"/>
              </a:spcAft>
              <a:buClr>
                <a:srgbClr val="000000"/>
              </a:buClr>
              <a:buSzPts val="2200"/>
              <a:buFont typeface="Arial"/>
              <a:buNone/>
            </a:pPr>
            <a:r>
              <a:rPr lang="en-US" sz="2200" b="0" i="0" u="none" strike="noStrike" cap="none">
                <a:solidFill>
                  <a:srgbClr val="404040"/>
                </a:solidFill>
                <a:latin typeface="Open Sans"/>
                <a:ea typeface="Open Sans"/>
                <a:cs typeface="Open Sans"/>
                <a:sym typeface="Open Sans"/>
              </a:rPr>
              <a:t>Example:</a:t>
            </a:r>
            <a:endParaRPr sz="1400" b="0" i="0" u="none" strike="noStrike" cap="none">
              <a:solidFill>
                <a:srgbClr val="000000"/>
              </a:solidFill>
              <a:latin typeface="Arial"/>
              <a:ea typeface="Arial"/>
              <a:cs typeface="Arial"/>
              <a:sym typeface="Arial"/>
            </a:endParaRPr>
          </a:p>
        </p:txBody>
      </p:sp>
      <p:grpSp>
        <p:nvGrpSpPr>
          <p:cNvPr id="546" name="Google Shape;546;p56"/>
          <p:cNvGrpSpPr/>
          <p:nvPr/>
        </p:nvGrpSpPr>
        <p:grpSpPr>
          <a:xfrm>
            <a:off x="2294583" y="3149363"/>
            <a:ext cx="11577439" cy="3878762"/>
            <a:chOff x="2261392" y="3149363"/>
            <a:chExt cx="11577439" cy="3878762"/>
          </a:xfrm>
        </p:grpSpPr>
        <p:cxnSp>
          <p:nvCxnSpPr>
            <p:cNvPr id="547" name="Google Shape;547;p56"/>
            <p:cNvCxnSpPr/>
            <p:nvPr/>
          </p:nvCxnSpPr>
          <p:spPr>
            <a:xfrm>
              <a:off x="8124549" y="3400886"/>
              <a:ext cx="3451" cy="482001"/>
            </a:xfrm>
            <a:prstGeom prst="straightConnector1">
              <a:avLst/>
            </a:prstGeom>
            <a:noFill/>
            <a:ln w="19050" cap="flat" cmpd="sng">
              <a:solidFill>
                <a:srgbClr val="404040"/>
              </a:solidFill>
              <a:prstDash val="solid"/>
              <a:round/>
              <a:headEnd type="none" w="sm" len="sm"/>
              <a:tailEnd type="none" w="sm" len="sm"/>
            </a:ln>
          </p:spPr>
        </p:cxnSp>
        <p:cxnSp>
          <p:nvCxnSpPr>
            <p:cNvPr id="548" name="Google Shape;548;p56"/>
            <p:cNvCxnSpPr/>
            <p:nvPr/>
          </p:nvCxnSpPr>
          <p:spPr>
            <a:xfrm>
              <a:off x="3487348" y="3882887"/>
              <a:ext cx="9281305" cy="0"/>
            </a:xfrm>
            <a:prstGeom prst="straightConnector1">
              <a:avLst/>
            </a:prstGeom>
            <a:noFill/>
            <a:ln w="19050" cap="flat" cmpd="sng">
              <a:solidFill>
                <a:srgbClr val="404040"/>
              </a:solidFill>
              <a:prstDash val="solid"/>
              <a:round/>
              <a:headEnd type="none" w="sm" len="sm"/>
              <a:tailEnd type="none" w="sm" len="sm"/>
            </a:ln>
          </p:spPr>
        </p:cxnSp>
        <p:cxnSp>
          <p:nvCxnSpPr>
            <p:cNvPr id="549" name="Google Shape;549;p56"/>
            <p:cNvCxnSpPr/>
            <p:nvPr/>
          </p:nvCxnSpPr>
          <p:spPr>
            <a:xfrm>
              <a:off x="3487348" y="3882887"/>
              <a:ext cx="0" cy="689113"/>
            </a:xfrm>
            <a:prstGeom prst="straightConnector1">
              <a:avLst/>
            </a:prstGeom>
            <a:noFill/>
            <a:ln w="19050" cap="flat" cmpd="sng">
              <a:solidFill>
                <a:srgbClr val="404040"/>
              </a:solidFill>
              <a:prstDash val="solid"/>
              <a:round/>
              <a:headEnd type="none" w="sm" len="sm"/>
              <a:tailEnd type="triangle" w="med" len="med"/>
            </a:ln>
          </p:spPr>
        </p:cxnSp>
        <p:cxnSp>
          <p:nvCxnSpPr>
            <p:cNvPr id="550" name="Google Shape;550;p56"/>
            <p:cNvCxnSpPr/>
            <p:nvPr/>
          </p:nvCxnSpPr>
          <p:spPr>
            <a:xfrm>
              <a:off x="8124549" y="3882887"/>
              <a:ext cx="0" cy="689113"/>
            </a:xfrm>
            <a:prstGeom prst="straightConnector1">
              <a:avLst/>
            </a:prstGeom>
            <a:noFill/>
            <a:ln w="19050" cap="flat" cmpd="sng">
              <a:solidFill>
                <a:srgbClr val="404040"/>
              </a:solidFill>
              <a:prstDash val="solid"/>
              <a:round/>
              <a:headEnd type="none" w="sm" len="sm"/>
              <a:tailEnd type="triangle" w="med" len="med"/>
            </a:ln>
          </p:spPr>
        </p:cxnSp>
        <p:cxnSp>
          <p:nvCxnSpPr>
            <p:cNvPr id="551" name="Google Shape;551;p56"/>
            <p:cNvCxnSpPr/>
            <p:nvPr/>
          </p:nvCxnSpPr>
          <p:spPr>
            <a:xfrm>
              <a:off x="12768653" y="3882887"/>
              <a:ext cx="0" cy="689113"/>
            </a:xfrm>
            <a:prstGeom prst="straightConnector1">
              <a:avLst/>
            </a:prstGeom>
            <a:noFill/>
            <a:ln w="19050" cap="flat" cmpd="sng">
              <a:solidFill>
                <a:srgbClr val="404040"/>
              </a:solidFill>
              <a:prstDash val="solid"/>
              <a:round/>
              <a:headEnd type="none" w="sm" len="sm"/>
              <a:tailEnd type="triangle" w="med" len="med"/>
            </a:ln>
          </p:spPr>
        </p:cxnSp>
        <p:pic>
          <p:nvPicPr>
            <p:cNvPr id="552" name="Google Shape;552;p56"/>
            <p:cNvPicPr preferRelativeResize="0"/>
            <p:nvPr/>
          </p:nvPicPr>
          <p:blipFill rotWithShape="1">
            <a:blip r:embed="rId4">
              <a:alphaModFix/>
            </a:blip>
            <a:srcRect/>
            <a:stretch/>
          </p:blipFill>
          <p:spPr>
            <a:xfrm>
              <a:off x="7301101" y="4716149"/>
              <a:ext cx="1828800" cy="1828800"/>
            </a:xfrm>
            <a:prstGeom prst="rect">
              <a:avLst/>
            </a:prstGeom>
            <a:noFill/>
            <a:ln>
              <a:noFill/>
            </a:ln>
          </p:spPr>
        </p:pic>
        <p:sp>
          <p:nvSpPr>
            <p:cNvPr id="553" name="Google Shape;553;p56"/>
            <p:cNvSpPr/>
            <p:nvPr/>
          </p:nvSpPr>
          <p:spPr>
            <a:xfrm>
              <a:off x="7054371" y="6597238"/>
              <a:ext cx="2140356" cy="43088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404040"/>
                  </a:solidFill>
                  <a:latin typeface="Open Sans"/>
                  <a:ea typeface="Open Sans"/>
                  <a:cs typeface="Open Sans"/>
                  <a:sym typeface="Open Sans"/>
                </a:rPr>
                <a:t>UPI</a:t>
              </a:r>
              <a:endParaRPr sz="2200" b="0" i="0" u="none" strike="noStrike" cap="none">
                <a:solidFill>
                  <a:srgbClr val="404040"/>
                </a:solidFill>
                <a:latin typeface="Open Sans"/>
                <a:ea typeface="Open Sans"/>
                <a:cs typeface="Open Sans"/>
                <a:sym typeface="Open Sans"/>
              </a:endParaRPr>
            </a:p>
          </p:txBody>
        </p:sp>
        <p:sp>
          <p:nvSpPr>
            <p:cNvPr id="554" name="Google Shape;554;p56"/>
            <p:cNvSpPr/>
            <p:nvPr/>
          </p:nvSpPr>
          <p:spPr>
            <a:xfrm>
              <a:off x="2261392" y="6597238"/>
              <a:ext cx="2140356" cy="43088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404040"/>
                  </a:solidFill>
                  <a:latin typeface="Open Sans"/>
                  <a:ea typeface="Open Sans"/>
                  <a:cs typeface="Open Sans"/>
                  <a:sym typeface="Open Sans"/>
                </a:rPr>
                <a:t>Cash</a:t>
              </a:r>
              <a:endParaRPr sz="2200" b="0" i="0" u="none" strike="noStrike" cap="none">
                <a:solidFill>
                  <a:srgbClr val="404040"/>
                </a:solidFill>
                <a:latin typeface="Open Sans"/>
                <a:ea typeface="Open Sans"/>
                <a:cs typeface="Open Sans"/>
                <a:sym typeface="Open Sans"/>
              </a:endParaRPr>
            </a:p>
          </p:txBody>
        </p:sp>
        <p:pic>
          <p:nvPicPr>
            <p:cNvPr id="555" name="Google Shape;555;p56"/>
            <p:cNvPicPr preferRelativeResize="0"/>
            <p:nvPr/>
          </p:nvPicPr>
          <p:blipFill rotWithShape="1">
            <a:blip r:embed="rId5">
              <a:alphaModFix/>
            </a:blip>
            <a:srcRect/>
            <a:stretch/>
          </p:blipFill>
          <p:spPr>
            <a:xfrm>
              <a:off x="2572948" y="4716149"/>
              <a:ext cx="1828800" cy="1828800"/>
            </a:xfrm>
            <a:prstGeom prst="rect">
              <a:avLst/>
            </a:prstGeom>
            <a:noFill/>
            <a:ln>
              <a:noFill/>
            </a:ln>
          </p:spPr>
        </p:pic>
        <p:sp>
          <p:nvSpPr>
            <p:cNvPr id="556" name="Google Shape;556;p56"/>
            <p:cNvSpPr/>
            <p:nvPr/>
          </p:nvSpPr>
          <p:spPr>
            <a:xfrm>
              <a:off x="11698475" y="6597238"/>
              <a:ext cx="2140356" cy="43088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404040"/>
                  </a:solidFill>
                  <a:latin typeface="Open Sans"/>
                  <a:ea typeface="Open Sans"/>
                  <a:cs typeface="Open Sans"/>
                  <a:sym typeface="Open Sans"/>
                </a:rPr>
                <a:t>Card</a:t>
              </a:r>
              <a:endParaRPr sz="2200" b="0" i="0" u="none" strike="noStrike" cap="none">
                <a:solidFill>
                  <a:srgbClr val="404040"/>
                </a:solidFill>
                <a:latin typeface="Open Sans"/>
                <a:ea typeface="Open Sans"/>
                <a:cs typeface="Open Sans"/>
                <a:sym typeface="Open Sans"/>
              </a:endParaRPr>
            </a:p>
          </p:txBody>
        </p:sp>
        <p:pic>
          <p:nvPicPr>
            <p:cNvPr id="557" name="Google Shape;557;p56"/>
            <p:cNvPicPr preferRelativeResize="0"/>
            <p:nvPr/>
          </p:nvPicPr>
          <p:blipFill rotWithShape="1">
            <a:blip r:embed="rId6">
              <a:alphaModFix/>
            </a:blip>
            <a:srcRect/>
            <a:stretch/>
          </p:blipFill>
          <p:spPr>
            <a:xfrm>
              <a:off x="11787872" y="4693945"/>
              <a:ext cx="1828800" cy="1828800"/>
            </a:xfrm>
            <a:prstGeom prst="rect">
              <a:avLst/>
            </a:prstGeom>
            <a:noFill/>
            <a:ln>
              <a:noFill/>
            </a:ln>
          </p:spPr>
        </p:pic>
        <p:sp>
          <p:nvSpPr>
            <p:cNvPr id="558" name="Google Shape;558;p56"/>
            <p:cNvSpPr/>
            <p:nvPr/>
          </p:nvSpPr>
          <p:spPr>
            <a:xfrm>
              <a:off x="6765200" y="3149363"/>
              <a:ext cx="2725600" cy="503046"/>
            </a:xfrm>
            <a:prstGeom prst="roundRect">
              <a:avLst>
                <a:gd name="adj" fmla="val 16667"/>
              </a:avLst>
            </a:prstGeom>
            <a:solidFill>
              <a:srgbClr val="EF6461"/>
            </a:solidFill>
            <a:ln w="9525" cap="flat" cmpd="sng">
              <a:solidFill>
                <a:srgbClr val="EF6461"/>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lnSpc>
                  <a:spcPct val="114000"/>
                </a:lnSpc>
                <a:spcBef>
                  <a:spcPts val="0"/>
                </a:spcBef>
                <a:spcAft>
                  <a:spcPts val="0"/>
                </a:spcAft>
                <a:buClr>
                  <a:srgbClr val="000000"/>
                </a:buClr>
                <a:buSzPts val="2200"/>
                <a:buFont typeface="Arial"/>
                <a:buNone/>
              </a:pPr>
              <a:r>
                <a:rPr lang="en-US" sz="2200" b="1" i="0" u="none" strike="noStrike" cap="none">
                  <a:solidFill>
                    <a:schemeClr val="lt1"/>
                  </a:solidFill>
                  <a:latin typeface="Open Sans"/>
                  <a:ea typeface="Open Sans"/>
                  <a:cs typeface="Open Sans"/>
                  <a:sym typeface="Open Sans"/>
                </a:rPr>
                <a:t>Payment</a:t>
              </a:r>
              <a:endParaRPr sz="1400" b="0" i="0" u="none" strike="noStrike" cap="none">
                <a:solidFill>
                  <a:srgbClr val="000000"/>
                </a:solidFill>
                <a:latin typeface="Arial"/>
                <a:ea typeface="Arial"/>
                <a:cs typeface="Arial"/>
                <a:sym typeface="Aria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42"/>
                                        </p:tgtEl>
                                        <p:attrNameLst>
                                          <p:attrName>style.visibility</p:attrName>
                                        </p:attrNameLst>
                                      </p:cBhvr>
                                      <p:to>
                                        <p:strVal val="visible"/>
                                      </p:to>
                                    </p:set>
                                    <p:animEffect transition="in" filter="fade">
                                      <p:cBhvr>
                                        <p:cTn id="7" dur="500"/>
                                        <p:tgtEl>
                                          <p:spTgt spid="542"/>
                                        </p:tgtEl>
                                      </p:cBhvr>
                                    </p:animEffect>
                                  </p:childTnLst>
                                </p:cTn>
                              </p:par>
                              <p:par>
                                <p:cTn id="8" presetID="10" presetClass="entr" presetSubtype="0" fill="hold" nodeType="withEffect">
                                  <p:stCondLst>
                                    <p:cond delay="0"/>
                                  </p:stCondLst>
                                  <p:childTnLst>
                                    <p:set>
                                      <p:cBhvr>
                                        <p:cTn id="9" dur="1" fill="hold">
                                          <p:stCondLst>
                                            <p:cond delay="0"/>
                                          </p:stCondLst>
                                        </p:cTn>
                                        <p:tgtEl>
                                          <p:spTgt spid="543"/>
                                        </p:tgtEl>
                                        <p:attrNameLst>
                                          <p:attrName>style.visibility</p:attrName>
                                        </p:attrNameLst>
                                      </p:cBhvr>
                                      <p:to>
                                        <p:strVal val="visible"/>
                                      </p:to>
                                    </p:set>
                                    <p:animEffect transition="in" filter="fade">
                                      <p:cBhvr>
                                        <p:cTn id="10" dur="500"/>
                                        <p:tgtEl>
                                          <p:spTgt spid="543"/>
                                        </p:tgtEl>
                                      </p:cBhvr>
                                    </p:animEffect>
                                  </p:childTnLst>
                                </p:cTn>
                              </p:par>
                              <p:par>
                                <p:cTn id="11" presetID="10" presetClass="entr" presetSubtype="0" fill="hold" nodeType="withEffect">
                                  <p:stCondLst>
                                    <p:cond delay="0"/>
                                  </p:stCondLst>
                                  <p:childTnLst>
                                    <p:set>
                                      <p:cBhvr>
                                        <p:cTn id="12" dur="1" fill="hold">
                                          <p:stCondLst>
                                            <p:cond delay="0"/>
                                          </p:stCondLst>
                                        </p:cTn>
                                        <p:tgtEl>
                                          <p:spTgt spid="545"/>
                                        </p:tgtEl>
                                        <p:attrNameLst>
                                          <p:attrName>style.visibility</p:attrName>
                                        </p:attrNameLst>
                                      </p:cBhvr>
                                      <p:to>
                                        <p:strVal val="visible"/>
                                      </p:to>
                                    </p:set>
                                    <p:animEffect transition="in" filter="fade">
                                      <p:cBhvr>
                                        <p:cTn id="13" dur="500"/>
                                        <p:tgtEl>
                                          <p:spTgt spid="5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62"/>
        <p:cNvGrpSpPr/>
        <p:nvPr/>
      </p:nvGrpSpPr>
      <p:grpSpPr>
        <a:xfrm>
          <a:off x="0" y="0"/>
          <a:ext cx="0" cy="0"/>
          <a:chOff x="0" y="0"/>
          <a:chExt cx="0" cy="0"/>
        </a:xfrm>
      </p:grpSpPr>
      <p:sp>
        <p:nvSpPr>
          <p:cNvPr id="563" name="Google Shape;563;p57"/>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Font typeface="Arial"/>
              <a:buNone/>
            </a:pPr>
            <a:r>
              <a:rPr lang="en-US">
                <a:solidFill>
                  <a:srgbClr val="404040"/>
                </a:solidFill>
              </a:rPr>
              <a:t>Java Interfaces</a:t>
            </a:r>
            <a:endParaRPr/>
          </a:p>
        </p:txBody>
      </p:sp>
      <p:grpSp>
        <p:nvGrpSpPr>
          <p:cNvPr id="564" name="Google Shape;564;p57"/>
          <p:cNvGrpSpPr/>
          <p:nvPr/>
        </p:nvGrpSpPr>
        <p:grpSpPr>
          <a:xfrm>
            <a:off x="440847" y="1712765"/>
            <a:ext cx="7565855" cy="7210790"/>
            <a:chOff x="3096175" y="2395185"/>
            <a:chExt cx="10328347" cy="8060760"/>
          </a:xfrm>
        </p:grpSpPr>
        <p:grpSp>
          <p:nvGrpSpPr>
            <p:cNvPr id="565" name="Google Shape;565;p57"/>
            <p:cNvGrpSpPr/>
            <p:nvPr/>
          </p:nvGrpSpPr>
          <p:grpSpPr>
            <a:xfrm>
              <a:off x="3096175" y="2395185"/>
              <a:ext cx="10328347" cy="8060760"/>
              <a:chOff x="3181127" y="2776100"/>
              <a:chExt cx="8544297" cy="7302733"/>
            </a:xfrm>
          </p:grpSpPr>
          <p:sp>
            <p:nvSpPr>
              <p:cNvPr id="566" name="Google Shape;566;p57"/>
              <p:cNvSpPr/>
              <p:nvPr/>
            </p:nvSpPr>
            <p:spPr>
              <a:xfrm>
                <a:off x="3241575" y="3033475"/>
                <a:ext cx="8423400" cy="6960863"/>
              </a:xfrm>
              <a:prstGeom prst="rect">
                <a:avLst/>
              </a:prstGeom>
              <a:solidFill>
                <a:srgbClr val="666666"/>
              </a:solidFill>
              <a:ln w="9525" cap="flat" cmpd="sng">
                <a:solidFill>
                  <a:srgbClr val="CCCCCC"/>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00" b="1" i="0" u="none" strike="noStrike" cap="none">
                  <a:solidFill>
                    <a:srgbClr val="000000"/>
                  </a:solidFill>
                  <a:latin typeface="Arial"/>
                  <a:ea typeface="Arial"/>
                  <a:cs typeface="Arial"/>
                  <a:sym typeface="Arial"/>
                </a:endParaRPr>
              </a:p>
            </p:txBody>
          </p:sp>
          <p:sp>
            <p:nvSpPr>
              <p:cNvPr id="567" name="Google Shape;567;p57"/>
              <p:cNvSpPr/>
              <p:nvPr/>
            </p:nvSpPr>
            <p:spPr>
              <a:xfrm>
                <a:off x="3181127" y="2776100"/>
                <a:ext cx="8544297" cy="277818"/>
              </a:xfrm>
              <a:prstGeom prst="round2SameRect">
                <a:avLst>
                  <a:gd name="adj1" fmla="val 27454"/>
                  <a:gd name="adj2" fmla="val 0"/>
                </a:avLst>
              </a:prstGeom>
              <a:solidFill>
                <a:srgbClr val="CCCCCC"/>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00" b="1" i="0" u="none" strike="noStrike" cap="none">
                  <a:solidFill>
                    <a:srgbClr val="000000"/>
                  </a:solidFill>
                  <a:latin typeface="Arial"/>
                  <a:ea typeface="Arial"/>
                  <a:cs typeface="Arial"/>
                  <a:sym typeface="Arial"/>
                </a:endParaRPr>
              </a:p>
            </p:txBody>
          </p:sp>
          <p:sp>
            <p:nvSpPr>
              <p:cNvPr id="568" name="Google Shape;568;p57"/>
              <p:cNvSpPr/>
              <p:nvPr/>
            </p:nvSpPr>
            <p:spPr>
              <a:xfrm>
                <a:off x="3245674" y="9982833"/>
                <a:ext cx="8459700" cy="96000"/>
              </a:xfrm>
              <a:prstGeom prst="rect">
                <a:avLst/>
              </a:prstGeom>
              <a:solidFill>
                <a:srgbClr val="B7B7B7"/>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00" b="1" i="0" u="none" strike="noStrike" cap="none">
                  <a:solidFill>
                    <a:srgbClr val="000000"/>
                  </a:solidFill>
                  <a:latin typeface="Arial"/>
                  <a:ea typeface="Arial"/>
                  <a:cs typeface="Arial"/>
                  <a:sym typeface="Arial"/>
                </a:endParaRPr>
              </a:p>
            </p:txBody>
          </p:sp>
        </p:grpSp>
        <p:sp>
          <p:nvSpPr>
            <p:cNvPr id="569" name="Google Shape;569;p57"/>
            <p:cNvSpPr txBox="1"/>
            <p:nvPr/>
          </p:nvSpPr>
          <p:spPr>
            <a:xfrm>
              <a:off x="3842200" y="2744775"/>
              <a:ext cx="9332866" cy="7205979"/>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93C47D"/>
                  </a:solidFill>
                  <a:latin typeface="Courier New"/>
                  <a:ea typeface="Courier New"/>
                  <a:cs typeface="Courier New"/>
                  <a:sym typeface="Courier New"/>
                </a:rPr>
                <a:t>// Super Class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FFFFFF"/>
                  </a:solidFill>
                  <a:latin typeface="Courier New"/>
                  <a:ea typeface="Courier New"/>
                  <a:cs typeface="Courier New"/>
                  <a:sym typeface="Courier New"/>
                </a:rPr>
                <a:t>public interface PaymentInt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FFFFFF"/>
                  </a:solidFill>
                  <a:latin typeface="Courier New"/>
                  <a:ea typeface="Courier New"/>
                  <a:cs typeface="Courier New"/>
                  <a:sym typeface="Courier New"/>
                </a:rPr>
                <a:t> public void payment(double amount);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FFFFFF"/>
                  </a:solidFill>
                  <a:latin typeface="Courier New"/>
                  <a:ea typeface="Courier New"/>
                  <a:cs typeface="Courier New"/>
                  <a:sym typeface="Courier New"/>
                </a:rPr>
                <a: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93C47D"/>
                  </a:solidFill>
                  <a:latin typeface="Courier New"/>
                  <a:ea typeface="Courier New"/>
                  <a:cs typeface="Courier New"/>
                  <a:sym typeface="Courier New"/>
                </a:rPr>
                <a:t>// Cash Payment implementation of Payment interface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FFFFFF"/>
                  </a:solidFill>
                  <a:latin typeface="Courier New"/>
                  <a:ea typeface="Courier New"/>
                  <a:cs typeface="Courier New"/>
                  <a:sym typeface="Courier New"/>
                </a:rPr>
                <a:t>class CashPayment implements PaymentInt{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FFFFFF"/>
                  </a:solidFill>
                  <a:latin typeface="Courier New"/>
                  <a:ea typeface="Courier New"/>
                  <a:cs typeface="Courier New"/>
                  <a:sym typeface="Courier New"/>
                </a:rPr>
                <a:t> </a:t>
              </a:r>
              <a:r>
                <a:rPr lang="en-US" sz="1800" b="1" i="0" u="none" strike="noStrike" cap="none">
                  <a:solidFill>
                    <a:srgbClr val="93C47D"/>
                  </a:solidFill>
                  <a:latin typeface="Courier New"/>
                  <a:ea typeface="Courier New"/>
                  <a:cs typeface="Courier New"/>
                  <a:sym typeface="Courier New"/>
                </a:rPr>
                <a:t>// method implementation according to cash payment </a:t>
              </a:r>
              <a:r>
                <a:rPr lang="en-US" sz="1800" b="1" i="0" u="none" strike="noStrike" cap="none">
                  <a:solidFill>
                    <a:srgbClr val="FFFFFF"/>
                  </a:solidFill>
                  <a:latin typeface="Courier New"/>
                  <a:ea typeface="Courier New"/>
                  <a:cs typeface="Courier New"/>
                  <a:sym typeface="Courier New"/>
                </a:rPr>
                <a:t>functionality</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FFFFFF"/>
                  </a:solidFill>
                  <a:latin typeface="Courier New"/>
                  <a:ea typeface="Courier New"/>
                  <a:cs typeface="Courier New"/>
                  <a:sym typeface="Courier New"/>
                </a:rPr>
                <a:t> public void payment(double amount)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FFFFFF"/>
                  </a:solidFill>
                  <a:latin typeface="Courier New"/>
                  <a:ea typeface="Courier New"/>
                  <a:cs typeface="Courier New"/>
                  <a:sym typeface="Courier New"/>
                </a:rPr>
                <a:t>  System.out.println("Cash Payment of amount " + amount);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FFFFFF"/>
                  </a:solidFill>
                  <a:latin typeface="Courier New"/>
                  <a:ea typeface="Courier New"/>
                  <a:cs typeface="Courier New"/>
                  <a:sym typeface="Courier New"/>
                </a:rPr>
                <a:t> }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93C47D"/>
                  </a:solidFill>
                  <a:latin typeface="Courier New"/>
                  <a:ea typeface="Courier New"/>
                  <a:cs typeface="Courier New"/>
                  <a:sym typeface="Courier New"/>
                </a:rPr>
                <a:t>//UPI Payment implementation of Payment interface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FFFFFF"/>
                  </a:solidFill>
                  <a:latin typeface="Courier New"/>
                  <a:ea typeface="Courier New"/>
                  <a:cs typeface="Courier New"/>
                  <a:sym typeface="Courier New"/>
                </a:rPr>
                <a:t>class UpiPayment implements PaymentInt{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FFFFFF"/>
                  </a:solidFill>
                  <a:latin typeface="Courier New"/>
                  <a:ea typeface="Courier New"/>
                  <a:cs typeface="Courier New"/>
                  <a:sym typeface="Courier New"/>
                </a:rPr>
                <a:t> </a:t>
              </a:r>
              <a:r>
                <a:rPr lang="en-US" sz="1800" b="1" i="0" u="none" strike="noStrike" cap="none">
                  <a:solidFill>
                    <a:srgbClr val="93C47D"/>
                  </a:solidFill>
                  <a:latin typeface="Courier New"/>
                  <a:ea typeface="Courier New"/>
                  <a:cs typeface="Courier New"/>
                  <a:sym typeface="Courier New"/>
                </a:rPr>
                <a:t>// method implementation according to UPI payment functionality</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FFFFFF"/>
                  </a:solidFill>
                  <a:latin typeface="Courier New"/>
                  <a:ea typeface="Courier New"/>
                  <a:cs typeface="Courier New"/>
                  <a:sym typeface="Courier New"/>
                </a:rPr>
                <a:t> public void payment(double amount)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FFFFFF"/>
                  </a:solidFill>
                  <a:latin typeface="Courier New"/>
                  <a:ea typeface="Courier New"/>
                  <a:cs typeface="Courier New"/>
                  <a:sym typeface="Courier New"/>
                </a:rPr>
                <a:t>  System.out.println("Upi Payment of amount " + amount);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FFFFFF"/>
                  </a:solidFill>
                  <a:latin typeface="Courier New"/>
                  <a:ea typeface="Courier New"/>
                  <a:cs typeface="Courier New"/>
                  <a:sym typeface="Courier New"/>
                </a:rPr>
                <a:t> }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93C47D"/>
                  </a:solidFill>
                  <a:latin typeface="Courier New"/>
                  <a:ea typeface="Courier New"/>
                  <a:cs typeface="Courier New"/>
                  <a:sym typeface="Courier New"/>
                </a:rPr>
                <a:t>// Child class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FFFFFF"/>
                  </a:solidFill>
                  <a:latin typeface="Courier New"/>
                  <a:ea typeface="Courier New"/>
                  <a:cs typeface="Courier New"/>
                  <a:sym typeface="Courier New"/>
                </a:rPr>
                <a:t>class Circle extends Shape{</a:t>
              </a:r>
              <a:endParaRPr sz="1800" b="1" i="0" u="none" strike="noStrike" cap="none">
                <a:solidFill>
                  <a:srgbClr val="FFFFFF"/>
                </a:solidFill>
                <a:latin typeface="Courier New"/>
                <a:ea typeface="Courier New"/>
                <a:cs typeface="Courier New"/>
                <a:sym typeface="Courier New"/>
              </a:endParaRPr>
            </a:p>
          </p:txBody>
        </p:sp>
      </p:grpSp>
      <p:grpSp>
        <p:nvGrpSpPr>
          <p:cNvPr id="570" name="Google Shape;570;p57"/>
          <p:cNvGrpSpPr/>
          <p:nvPr/>
        </p:nvGrpSpPr>
        <p:grpSpPr>
          <a:xfrm>
            <a:off x="8302827" y="1725197"/>
            <a:ext cx="7561664" cy="7198358"/>
            <a:chOff x="3096175" y="2395185"/>
            <a:chExt cx="10328347" cy="8060760"/>
          </a:xfrm>
        </p:grpSpPr>
        <p:grpSp>
          <p:nvGrpSpPr>
            <p:cNvPr id="571" name="Google Shape;571;p57"/>
            <p:cNvGrpSpPr/>
            <p:nvPr/>
          </p:nvGrpSpPr>
          <p:grpSpPr>
            <a:xfrm>
              <a:off x="3096175" y="2395185"/>
              <a:ext cx="10328347" cy="8060760"/>
              <a:chOff x="3181127" y="2776100"/>
              <a:chExt cx="8544297" cy="7302733"/>
            </a:xfrm>
          </p:grpSpPr>
          <p:sp>
            <p:nvSpPr>
              <p:cNvPr id="572" name="Google Shape;572;p57"/>
              <p:cNvSpPr/>
              <p:nvPr/>
            </p:nvSpPr>
            <p:spPr>
              <a:xfrm>
                <a:off x="3241575" y="3033475"/>
                <a:ext cx="8423400" cy="6960863"/>
              </a:xfrm>
              <a:prstGeom prst="rect">
                <a:avLst/>
              </a:prstGeom>
              <a:solidFill>
                <a:srgbClr val="666666"/>
              </a:solidFill>
              <a:ln w="9525" cap="flat" cmpd="sng">
                <a:solidFill>
                  <a:srgbClr val="CCCCCC"/>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00" b="1" i="0" u="none" strike="noStrike" cap="none">
                  <a:solidFill>
                    <a:srgbClr val="000000"/>
                  </a:solidFill>
                  <a:latin typeface="Arial"/>
                  <a:ea typeface="Arial"/>
                  <a:cs typeface="Arial"/>
                  <a:sym typeface="Arial"/>
                </a:endParaRPr>
              </a:p>
            </p:txBody>
          </p:sp>
          <p:sp>
            <p:nvSpPr>
              <p:cNvPr id="573" name="Google Shape;573;p57"/>
              <p:cNvSpPr/>
              <p:nvPr/>
            </p:nvSpPr>
            <p:spPr>
              <a:xfrm>
                <a:off x="3181127" y="2776100"/>
                <a:ext cx="8544297" cy="278298"/>
              </a:xfrm>
              <a:prstGeom prst="round2SameRect">
                <a:avLst>
                  <a:gd name="adj1" fmla="val 27454"/>
                  <a:gd name="adj2" fmla="val 0"/>
                </a:avLst>
              </a:prstGeom>
              <a:solidFill>
                <a:srgbClr val="CCCCCC"/>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00" b="1" i="0" u="none" strike="noStrike" cap="none">
                  <a:solidFill>
                    <a:srgbClr val="000000"/>
                  </a:solidFill>
                  <a:latin typeface="Arial"/>
                  <a:ea typeface="Arial"/>
                  <a:cs typeface="Arial"/>
                  <a:sym typeface="Arial"/>
                </a:endParaRPr>
              </a:p>
            </p:txBody>
          </p:sp>
          <p:sp>
            <p:nvSpPr>
              <p:cNvPr id="574" name="Google Shape;574;p57"/>
              <p:cNvSpPr/>
              <p:nvPr/>
            </p:nvSpPr>
            <p:spPr>
              <a:xfrm>
                <a:off x="3245674" y="9982833"/>
                <a:ext cx="8459700" cy="96000"/>
              </a:xfrm>
              <a:prstGeom prst="rect">
                <a:avLst/>
              </a:prstGeom>
              <a:solidFill>
                <a:srgbClr val="B7B7B7"/>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00" b="1" i="0" u="none" strike="noStrike" cap="none">
                  <a:solidFill>
                    <a:srgbClr val="000000"/>
                  </a:solidFill>
                  <a:latin typeface="Arial"/>
                  <a:ea typeface="Arial"/>
                  <a:cs typeface="Arial"/>
                  <a:sym typeface="Arial"/>
                </a:endParaRPr>
              </a:p>
            </p:txBody>
          </p:sp>
        </p:grpSp>
        <p:sp>
          <p:nvSpPr>
            <p:cNvPr id="575" name="Google Shape;575;p57"/>
            <p:cNvSpPr txBox="1"/>
            <p:nvPr/>
          </p:nvSpPr>
          <p:spPr>
            <a:xfrm>
              <a:off x="3578748" y="2790301"/>
              <a:ext cx="9332866" cy="7205979"/>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93C47D"/>
                  </a:solidFill>
                  <a:latin typeface="Courier New"/>
                  <a:ea typeface="Courier New"/>
                  <a:cs typeface="Courier New"/>
                  <a:sym typeface="Courier New"/>
                </a:rPr>
                <a:t>//Card Payment implementation of Payment interface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FFFFFF"/>
                  </a:solidFill>
                  <a:latin typeface="Courier New"/>
                  <a:ea typeface="Courier New"/>
                  <a:cs typeface="Courier New"/>
                  <a:sym typeface="Courier New"/>
                </a:rPr>
                <a:t>class CardPayment implements PaymentInt{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FFFFFF"/>
                  </a:solidFill>
                  <a:latin typeface="Courier New"/>
                  <a:ea typeface="Courier New"/>
                  <a:cs typeface="Courier New"/>
                  <a:sym typeface="Courier New"/>
                </a:rPr>
                <a:t> </a:t>
              </a:r>
              <a:r>
                <a:rPr lang="en-US" sz="1800" b="1" i="0" u="none" strike="noStrike" cap="none">
                  <a:solidFill>
                    <a:srgbClr val="93C47D"/>
                  </a:solidFill>
                  <a:latin typeface="Courier New"/>
                  <a:ea typeface="Courier New"/>
                  <a:cs typeface="Courier New"/>
                  <a:sym typeface="Courier New"/>
                </a:rPr>
                <a:t>// method implementation according to card payment functionality</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FFFFFF"/>
                  </a:solidFill>
                  <a:latin typeface="Courier New"/>
                  <a:ea typeface="Courier New"/>
                  <a:cs typeface="Courier New"/>
                  <a:sym typeface="Courier New"/>
                </a:rPr>
                <a:t> public void payment(double amount)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FFFFFF"/>
                  </a:solidFill>
                  <a:latin typeface="Courier New"/>
                  <a:ea typeface="Courier New"/>
                  <a:cs typeface="Courier New"/>
                  <a:sym typeface="Courier New"/>
                </a:rPr>
                <a:t>  System.out.println("Card Payment of amount " + amount);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FFFFFF"/>
                  </a:solidFill>
                  <a:latin typeface="Courier New"/>
                  <a:ea typeface="Courier New"/>
                  <a:cs typeface="Courier New"/>
                  <a:sym typeface="Courier New"/>
                </a:rPr>
                <a:t> }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FFFFFF"/>
                  </a:solidFill>
                  <a:latin typeface="Courier New"/>
                  <a:ea typeface="Courier New"/>
                  <a:cs typeface="Courier New"/>
                  <a:sym typeface="Courier New"/>
                </a:rPr>
                <a:t>public class PaymentDemo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FFFFFF"/>
                  </a:solidFill>
                  <a:latin typeface="Courier New"/>
                  <a:ea typeface="Courier New"/>
                  <a:cs typeface="Courier New"/>
                  <a:sym typeface="Courier New"/>
                </a:rPr>
                <a:t> public static void main(String[] args)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93C47D"/>
                  </a:solidFill>
                  <a:latin typeface="Courier New"/>
                  <a:ea typeface="Courier New"/>
                  <a:cs typeface="Courier New"/>
                  <a:sym typeface="Courier New"/>
                </a:rPr>
                <a:t>  // Payment interface reference holding the CashPayment obj</a:t>
              </a:r>
              <a:endParaRPr sz="1800" b="1" i="0" u="none" strike="noStrike" cap="none">
                <a:solidFill>
                  <a:srgbClr val="93C47D"/>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FFFFFF"/>
                  </a:solidFill>
                  <a:latin typeface="Courier New"/>
                  <a:ea typeface="Courier New"/>
                  <a:cs typeface="Courier New"/>
                  <a:sym typeface="Courier New"/>
                </a:rPr>
                <a:t>  PaymentInt paymentInt = new CashPayment();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FFFFFF"/>
                  </a:solidFill>
                  <a:latin typeface="Courier New"/>
                  <a:ea typeface="Courier New"/>
                  <a:cs typeface="Courier New"/>
                  <a:sym typeface="Courier New"/>
                </a:rPr>
                <a:t>  paymentInt.payment(…);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FFFFFF"/>
                  </a:solidFill>
                  <a:latin typeface="Courier New"/>
                  <a:ea typeface="Courier New"/>
                  <a:cs typeface="Courier New"/>
                  <a:sym typeface="Courier New"/>
                </a:rPr>
                <a:t>  </a:t>
              </a:r>
              <a:r>
                <a:rPr lang="en-US" sz="1800" b="1" i="0" u="none" strike="noStrike" cap="none">
                  <a:solidFill>
                    <a:srgbClr val="93C47D"/>
                  </a:solidFill>
                  <a:latin typeface="Courier New"/>
                  <a:ea typeface="Courier New"/>
                  <a:cs typeface="Courier New"/>
                  <a:sym typeface="Courier New"/>
                </a:rPr>
                <a:t>// Payment interface reference holding the CardPayment obj</a:t>
              </a:r>
              <a:endParaRPr sz="1800" b="1" i="0" u="none" strike="noStrike" cap="none">
                <a:solidFill>
                  <a:srgbClr val="93C47D"/>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FFFFFF"/>
                  </a:solidFill>
                  <a:latin typeface="Courier New"/>
                  <a:ea typeface="Courier New"/>
                  <a:cs typeface="Courier New"/>
                  <a:sym typeface="Courier New"/>
                </a:rPr>
                <a:t>  paymentInt = new CardPayment();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FFFFFF"/>
                  </a:solidFill>
                  <a:latin typeface="Courier New"/>
                  <a:ea typeface="Courier New"/>
                  <a:cs typeface="Courier New"/>
                  <a:sym typeface="Courier New"/>
                </a:rPr>
                <a:t>  paymentInt.payment(…);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93C47D"/>
                  </a:solidFill>
                  <a:latin typeface="Courier New"/>
                  <a:ea typeface="Courier New"/>
                  <a:cs typeface="Courier New"/>
                  <a:sym typeface="Courier New"/>
                </a:rPr>
                <a:t>  // Payment interface reference holding the UpiPayment obj</a:t>
              </a:r>
              <a:endParaRPr sz="1800" b="1" i="0" u="none" strike="noStrike" cap="none">
                <a:solidFill>
                  <a:srgbClr val="93C47D"/>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FFFFFF"/>
                  </a:solidFill>
                  <a:latin typeface="Courier New"/>
                  <a:ea typeface="Courier New"/>
                  <a:cs typeface="Courier New"/>
                  <a:sym typeface="Courier New"/>
                </a:rPr>
                <a:t>  paymentInt = new UpiPayment();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FFFFFF"/>
                  </a:solidFill>
                  <a:latin typeface="Courier New"/>
                  <a:ea typeface="Courier New"/>
                  <a:cs typeface="Courier New"/>
                  <a:sym typeface="Courier New"/>
                </a:rPr>
                <a:t>  paymentInt.payment(…;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FFFFFF"/>
                  </a:solidFill>
                  <a:latin typeface="Courier New"/>
                  <a:ea typeface="Courier New"/>
                  <a:cs typeface="Courier New"/>
                  <a:sym typeface="Courier New"/>
                </a:rPr>
                <a:t> } }</a:t>
              </a:r>
              <a:endParaRPr sz="1400" b="0" i="0" u="none" strike="noStrike" cap="none">
                <a:solidFill>
                  <a:srgbClr val="000000"/>
                </a:solidFill>
                <a:latin typeface="Arial"/>
                <a:ea typeface="Arial"/>
                <a:cs typeface="Arial"/>
                <a:sym typeface="Arial"/>
              </a:endParaRPr>
            </a:p>
          </p:txBody>
        </p:sp>
      </p:grpSp>
      <p:pic>
        <p:nvPicPr>
          <p:cNvPr id="576" name="Google Shape;576;p57"/>
          <p:cNvPicPr preferRelativeResize="0"/>
          <p:nvPr/>
        </p:nvPicPr>
        <p:blipFill rotWithShape="1">
          <a:blip r:embed="rId3">
            <a:alphaModFix/>
          </a:blip>
          <a:srcRect/>
          <a:stretch/>
        </p:blipFill>
        <p:spPr>
          <a:xfrm>
            <a:off x="6248400" y="760639"/>
            <a:ext cx="3663950" cy="365760"/>
          </a:xfrm>
          <a:prstGeom prst="rect">
            <a:avLst/>
          </a:prstGeom>
          <a:noFill/>
          <a:ln>
            <a:noFill/>
          </a:ln>
        </p:spPr>
      </p:pic>
      <p:sp>
        <p:nvSpPr>
          <p:cNvPr id="577" name="Google Shape;577;p57"/>
          <p:cNvSpPr txBox="1"/>
          <p:nvPr/>
        </p:nvSpPr>
        <p:spPr>
          <a:xfrm>
            <a:off x="718457" y="1064287"/>
            <a:ext cx="14770520" cy="454676"/>
          </a:xfrm>
          <a:prstGeom prst="rect">
            <a:avLst/>
          </a:prstGeom>
          <a:noFill/>
          <a:ln>
            <a:noFill/>
          </a:ln>
        </p:spPr>
        <p:txBody>
          <a:bodyPr spcFirstLastPara="1" wrap="square" lIns="91425" tIns="45700" rIns="91425" bIns="45700" anchor="t" anchorCtr="0">
            <a:spAutoFit/>
          </a:bodyPr>
          <a:lstStyle/>
          <a:p>
            <a:pPr marL="0" marR="0" lvl="0" indent="0" algn="ctr" rtl="0">
              <a:lnSpc>
                <a:spcPct val="114000"/>
              </a:lnSpc>
              <a:spcBef>
                <a:spcPts val="0"/>
              </a:spcBef>
              <a:spcAft>
                <a:spcPts val="0"/>
              </a:spcAft>
              <a:buClr>
                <a:srgbClr val="000000"/>
              </a:buClr>
              <a:buSzPts val="2200"/>
              <a:buFont typeface="Arial"/>
              <a:buNone/>
            </a:pPr>
            <a:r>
              <a:rPr lang="en-US" sz="2200" b="0" i="0" u="none" strike="noStrike" cap="none">
                <a:solidFill>
                  <a:srgbClr val="404040"/>
                </a:solidFill>
                <a:latin typeface="Open Sans"/>
                <a:ea typeface="Open Sans"/>
                <a:cs typeface="Open Sans"/>
                <a:sym typeface="Open Sans"/>
              </a:rPr>
              <a:t>The use of interfaces and inheritance for various types of method implementation is shown.</a:t>
            </a:r>
            <a:endParaRPr sz="2200" b="0" i="0" u="none" strike="noStrike" cap="none">
              <a:solidFill>
                <a:srgbClr val="404040"/>
              </a:solidFill>
              <a:latin typeface="Open Sans"/>
              <a:ea typeface="Open Sans"/>
              <a:cs typeface="Open Sans"/>
              <a:sym typeface="Open San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564"/>
                                        </p:tgtEl>
                                        <p:attrNameLst>
                                          <p:attrName>style.visibility</p:attrName>
                                        </p:attrNameLst>
                                      </p:cBhvr>
                                      <p:to>
                                        <p:strVal val="visible"/>
                                      </p:to>
                                    </p:set>
                                    <p:animEffect transition="in" filter="fade">
                                      <p:cBhvr>
                                        <p:cTn id="7" dur="1000"/>
                                        <p:tgtEl>
                                          <p:spTgt spid="564"/>
                                        </p:tgtEl>
                                      </p:cBhvr>
                                    </p:animEffect>
                                  </p:childTnLst>
                                </p:cTn>
                              </p:par>
                              <p:par>
                                <p:cTn id="8" presetID="10" presetClass="entr" presetSubtype="0" fill="hold" nodeType="withEffect">
                                  <p:stCondLst>
                                    <p:cond delay="500"/>
                                  </p:stCondLst>
                                  <p:childTnLst>
                                    <p:set>
                                      <p:cBhvr>
                                        <p:cTn id="9" dur="1" fill="hold">
                                          <p:stCondLst>
                                            <p:cond delay="0"/>
                                          </p:stCondLst>
                                        </p:cTn>
                                        <p:tgtEl>
                                          <p:spTgt spid="570"/>
                                        </p:tgtEl>
                                        <p:attrNameLst>
                                          <p:attrName>style.visibility</p:attrName>
                                        </p:attrNameLst>
                                      </p:cBhvr>
                                      <p:to>
                                        <p:strVal val="visible"/>
                                      </p:to>
                                    </p:set>
                                    <p:animEffect transition="in" filter="fade">
                                      <p:cBhvr>
                                        <p:cTn id="10" dur="1000"/>
                                        <p:tgtEl>
                                          <p:spTgt spid="5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81"/>
        <p:cNvGrpSpPr/>
        <p:nvPr/>
      </p:nvGrpSpPr>
      <p:grpSpPr>
        <a:xfrm>
          <a:off x="0" y="0"/>
          <a:ext cx="0" cy="0"/>
          <a:chOff x="0" y="0"/>
          <a:chExt cx="0" cy="0"/>
        </a:xfrm>
      </p:grpSpPr>
      <p:sp>
        <p:nvSpPr>
          <p:cNvPr id="582" name="Google Shape;582;g226daaaad22_0_93"/>
          <p:cNvSpPr txBox="1">
            <a:spLocks noGrp="1"/>
          </p:cNvSpPr>
          <p:nvPr>
            <p:ph type="title"/>
          </p:nvPr>
        </p:nvSpPr>
        <p:spPr>
          <a:xfrm>
            <a:off x="660400" y="836992"/>
            <a:ext cx="10666200" cy="665100"/>
          </a:xfrm>
          <a:prstGeom prst="rect">
            <a:avLst/>
          </a:prstGeom>
          <a:noFill/>
          <a:ln>
            <a:noFill/>
          </a:ln>
        </p:spPr>
        <p:txBody>
          <a:bodyPr spcFirstLastPara="1" wrap="square" lIns="91425" tIns="45700" rIns="91425" bIns="45700" anchor="ctr" anchorCtr="0">
            <a:noAutofit/>
          </a:bodyPr>
          <a:lstStyle/>
          <a:p>
            <a:pPr marL="0" lvl="0" indent="0" algn="l" rtl="0">
              <a:lnSpc>
                <a:spcPct val="115000"/>
              </a:lnSpc>
              <a:spcBef>
                <a:spcPts val="0"/>
              </a:spcBef>
              <a:spcAft>
                <a:spcPts val="0"/>
              </a:spcAft>
              <a:buSzPts val="1100"/>
              <a:buFont typeface="Arial"/>
              <a:buNone/>
            </a:pPr>
            <a:endParaRPr/>
          </a:p>
          <a:p>
            <a:pPr marL="0" lvl="0" indent="0" algn="l" rtl="0">
              <a:lnSpc>
                <a:spcPct val="115000"/>
              </a:lnSpc>
              <a:spcBef>
                <a:spcPts val="0"/>
              </a:spcBef>
              <a:spcAft>
                <a:spcPts val="0"/>
              </a:spcAft>
              <a:buSzPts val="1100"/>
              <a:buFont typeface="Arial"/>
              <a:buNone/>
            </a:pPr>
            <a:r>
              <a:rPr lang="en-US"/>
              <a:t>Understanding Interfaces and Multiple Implementation</a:t>
            </a:r>
            <a:endParaRPr/>
          </a:p>
          <a:p>
            <a:pPr marL="0" lvl="0" indent="0" algn="l" rtl="0">
              <a:lnSpc>
                <a:spcPct val="115000"/>
              </a:lnSpc>
              <a:spcBef>
                <a:spcPts val="0"/>
              </a:spcBef>
              <a:spcAft>
                <a:spcPts val="0"/>
              </a:spcAft>
              <a:buSzPts val="1100"/>
              <a:buFont typeface="Arial"/>
              <a:buNone/>
            </a:pPr>
            <a:endParaRPr/>
          </a:p>
          <a:p>
            <a:pPr marL="0" lvl="0" indent="0" algn="l" rtl="0">
              <a:lnSpc>
                <a:spcPct val="115000"/>
              </a:lnSpc>
              <a:spcBef>
                <a:spcPts val="0"/>
              </a:spcBef>
              <a:spcAft>
                <a:spcPts val="0"/>
              </a:spcAft>
              <a:buSzPts val="1100"/>
              <a:buFont typeface="Arial"/>
              <a:buNone/>
            </a:pPr>
            <a:endParaRPr sz="2200"/>
          </a:p>
        </p:txBody>
      </p:sp>
      <p:sp>
        <p:nvSpPr>
          <p:cNvPr id="583" name="Google Shape;583;g226daaaad22_0_93"/>
          <p:cNvSpPr txBox="1">
            <a:spLocks noGrp="1"/>
          </p:cNvSpPr>
          <p:nvPr>
            <p:ph type="body" idx="1"/>
          </p:nvPr>
        </p:nvSpPr>
        <p:spPr>
          <a:xfrm>
            <a:off x="1902091" y="2363465"/>
            <a:ext cx="12451800" cy="5527500"/>
          </a:xfrm>
          <a:prstGeom prst="rect">
            <a:avLst/>
          </a:prstGeom>
          <a:noFill/>
          <a:ln>
            <a:noFill/>
          </a:ln>
        </p:spPr>
        <p:txBody>
          <a:bodyPr spcFirstLastPara="1" wrap="square" lIns="91425" tIns="0" rIns="91425" bIns="0" anchor="t" anchorCtr="0">
            <a:normAutofit/>
          </a:bodyPr>
          <a:lstStyle/>
          <a:p>
            <a:pPr marL="0" marR="0" lvl="0" indent="0" algn="l" rtl="0">
              <a:lnSpc>
                <a:spcPct val="115000"/>
              </a:lnSpc>
              <a:spcBef>
                <a:spcPts val="0"/>
              </a:spcBef>
              <a:spcAft>
                <a:spcPts val="0"/>
              </a:spcAft>
              <a:buSzPts val="2800"/>
              <a:buNone/>
            </a:pPr>
            <a:r>
              <a:rPr lang="en-US" b="1">
                <a:solidFill>
                  <a:srgbClr val="3F3F3F"/>
                </a:solidFill>
              </a:rPr>
              <a:t>Problem Statement:</a:t>
            </a:r>
            <a:endParaRPr b="1">
              <a:solidFill>
                <a:srgbClr val="3F3F3F"/>
              </a:solidFill>
            </a:endParaRPr>
          </a:p>
          <a:p>
            <a:pPr marL="0" marR="0" lvl="0" indent="0" algn="l" rtl="0">
              <a:lnSpc>
                <a:spcPct val="115000"/>
              </a:lnSpc>
              <a:spcBef>
                <a:spcPts val="0"/>
              </a:spcBef>
              <a:spcAft>
                <a:spcPts val="0"/>
              </a:spcAft>
              <a:buSzPts val="2800"/>
              <a:buNone/>
            </a:pPr>
            <a:endParaRPr>
              <a:solidFill>
                <a:srgbClr val="3F3F3F"/>
              </a:solidFill>
            </a:endParaRPr>
          </a:p>
          <a:p>
            <a:pPr marL="0" lvl="0" indent="0" algn="l" rtl="0">
              <a:lnSpc>
                <a:spcPct val="107500"/>
              </a:lnSpc>
              <a:spcBef>
                <a:spcPts val="0"/>
              </a:spcBef>
              <a:spcAft>
                <a:spcPts val="0"/>
              </a:spcAft>
              <a:buSzPts val="1100"/>
              <a:buNone/>
            </a:pPr>
            <a:r>
              <a:rPr lang="en-US">
                <a:solidFill>
                  <a:srgbClr val="434343"/>
                </a:solidFill>
              </a:rPr>
              <a:t>You have been asked to understand the concept of interfaces and effectively manage multiple implementations.</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87"/>
        <p:cNvGrpSpPr/>
        <p:nvPr/>
      </p:nvGrpSpPr>
      <p:grpSpPr>
        <a:xfrm>
          <a:off x="0" y="0"/>
          <a:ext cx="0" cy="0"/>
          <a:chOff x="0" y="0"/>
          <a:chExt cx="0" cy="0"/>
        </a:xfrm>
      </p:grpSpPr>
      <p:sp>
        <p:nvSpPr>
          <p:cNvPr id="588" name="Google Shape;588;g226daaaad22_0_98"/>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Assisted Practice: Guidelines</a:t>
            </a:r>
            <a:endParaRPr/>
          </a:p>
        </p:txBody>
      </p:sp>
      <p:sp>
        <p:nvSpPr>
          <p:cNvPr id="589" name="Google Shape;589;g226daaaad22_0_98"/>
          <p:cNvSpPr txBox="1"/>
          <p:nvPr/>
        </p:nvSpPr>
        <p:spPr>
          <a:xfrm>
            <a:off x="2214880" y="1407160"/>
            <a:ext cx="10866300" cy="3364500"/>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1000"/>
              </a:spcBef>
              <a:spcAft>
                <a:spcPts val="0"/>
              </a:spcAft>
              <a:buClr>
                <a:srgbClr val="000000"/>
              </a:buClr>
              <a:buSzPts val="2200"/>
              <a:buFont typeface="Arial"/>
              <a:buNone/>
            </a:pPr>
            <a:r>
              <a:rPr lang="en-US" sz="2200" b="1" i="0" u="none" strike="noStrike" cap="none">
                <a:solidFill>
                  <a:srgbClr val="3F3F3F"/>
                </a:solidFill>
                <a:latin typeface="Open Sans"/>
                <a:ea typeface="Open Sans"/>
                <a:cs typeface="Open Sans"/>
                <a:sym typeface="Open Sans"/>
              </a:rPr>
              <a:t>Steps to be followed are:</a:t>
            </a:r>
            <a:endParaRPr sz="2200" b="1" i="0" u="none" strike="noStrike" cap="none">
              <a:solidFill>
                <a:srgbClr val="3F3F3F"/>
              </a:solidFill>
              <a:latin typeface="Open Sans"/>
              <a:ea typeface="Open Sans"/>
              <a:cs typeface="Open Sans"/>
              <a:sym typeface="Open Sans"/>
            </a:endParaRPr>
          </a:p>
          <a:p>
            <a:pPr marL="0" marR="0" lvl="0" indent="0" algn="l" rtl="0">
              <a:lnSpc>
                <a:spcPct val="114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a:p>
            <a:pPr marL="457200" lvl="0" indent="-368300" algn="l" rtl="0">
              <a:lnSpc>
                <a:spcPct val="115000"/>
              </a:lnSpc>
              <a:spcBef>
                <a:spcPts val="0"/>
              </a:spcBef>
              <a:spcAft>
                <a:spcPts val="0"/>
              </a:spcAft>
              <a:buClr>
                <a:srgbClr val="404040"/>
              </a:buClr>
              <a:buSzPts val="2200"/>
              <a:buFont typeface="Open Sans"/>
              <a:buAutoNum type="arabicPeriod"/>
            </a:pPr>
            <a:r>
              <a:rPr lang="en-US" sz="2200">
                <a:solidFill>
                  <a:srgbClr val="404040"/>
                </a:solidFill>
                <a:latin typeface="Open Sans"/>
                <a:ea typeface="Open Sans"/>
                <a:cs typeface="Open Sans"/>
                <a:sym typeface="Open Sans"/>
              </a:rPr>
              <a:t>Understand the concept of interfaces</a:t>
            </a:r>
            <a:endParaRPr sz="2200">
              <a:solidFill>
                <a:srgbClr val="404040"/>
              </a:solidFill>
              <a:latin typeface="Open Sans"/>
              <a:ea typeface="Open Sans"/>
              <a:cs typeface="Open Sans"/>
              <a:sym typeface="Open Sans"/>
            </a:endParaRPr>
          </a:p>
          <a:p>
            <a:pPr marL="457200" lvl="0" indent="-368300" algn="l" rtl="0">
              <a:lnSpc>
                <a:spcPct val="115000"/>
              </a:lnSpc>
              <a:spcBef>
                <a:spcPts val="0"/>
              </a:spcBef>
              <a:spcAft>
                <a:spcPts val="0"/>
              </a:spcAft>
              <a:buClr>
                <a:srgbClr val="404040"/>
              </a:buClr>
              <a:buSzPts val="2200"/>
              <a:buFont typeface="Open Sans"/>
              <a:buAutoNum type="arabicPeriod"/>
            </a:pPr>
            <a:r>
              <a:rPr lang="en-US" sz="2200">
                <a:solidFill>
                  <a:srgbClr val="404040"/>
                </a:solidFill>
                <a:latin typeface="Open Sans"/>
                <a:ea typeface="Open Sans"/>
                <a:cs typeface="Open Sans"/>
                <a:sym typeface="Open Sans"/>
              </a:rPr>
              <a:t>Understand how interfaces work</a:t>
            </a:r>
            <a:endParaRPr sz="2200">
              <a:solidFill>
                <a:srgbClr val="404040"/>
              </a:solidFill>
              <a:latin typeface="Open Sans"/>
              <a:ea typeface="Open Sans"/>
              <a:cs typeface="Open Sans"/>
              <a:sym typeface="Open Sans"/>
            </a:endParaRPr>
          </a:p>
          <a:p>
            <a:pPr marL="457200" lvl="0" indent="-368300" algn="l" rtl="0">
              <a:lnSpc>
                <a:spcPct val="115000"/>
              </a:lnSpc>
              <a:spcBef>
                <a:spcPts val="0"/>
              </a:spcBef>
              <a:spcAft>
                <a:spcPts val="0"/>
              </a:spcAft>
              <a:buClr>
                <a:srgbClr val="404040"/>
              </a:buClr>
              <a:buSzPts val="2200"/>
              <a:buFont typeface="Open Sans"/>
              <a:buAutoNum type="arabicPeriod"/>
            </a:pPr>
            <a:r>
              <a:rPr lang="en-US" sz="2200">
                <a:solidFill>
                  <a:srgbClr val="404040"/>
                </a:solidFill>
                <a:latin typeface="Open Sans"/>
                <a:ea typeface="Open Sans"/>
                <a:cs typeface="Open Sans"/>
                <a:sym typeface="Open Sans"/>
              </a:rPr>
              <a:t>How to write polymorphic statements using interfaces</a:t>
            </a:r>
            <a:endParaRPr sz="2200">
              <a:solidFill>
                <a:srgbClr val="404040"/>
              </a:solidFill>
              <a:latin typeface="Open Sans"/>
              <a:ea typeface="Open Sans"/>
              <a:cs typeface="Open Sans"/>
              <a:sym typeface="Open Sans"/>
            </a:endParaRPr>
          </a:p>
          <a:p>
            <a:pPr marL="457200" lvl="0" indent="-368300" algn="l" rtl="0">
              <a:lnSpc>
                <a:spcPct val="115000"/>
              </a:lnSpc>
              <a:spcBef>
                <a:spcPts val="0"/>
              </a:spcBef>
              <a:spcAft>
                <a:spcPts val="0"/>
              </a:spcAft>
              <a:buClr>
                <a:srgbClr val="404040"/>
              </a:buClr>
              <a:buSzPts val="2200"/>
              <a:buFont typeface="Open Sans"/>
              <a:buAutoNum type="arabicPeriod"/>
            </a:pPr>
            <a:r>
              <a:rPr lang="en-US" sz="2200">
                <a:solidFill>
                  <a:srgbClr val="404040"/>
                </a:solidFill>
                <a:latin typeface="Open Sans"/>
                <a:ea typeface="Open Sans"/>
                <a:cs typeface="Open Sans"/>
                <a:sym typeface="Open Sans"/>
              </a:rPr>
              <a:t>Understand how multiple inheritances work in interfaces</a:t>
            </a:r>
            <a:endParaRPr sz="2200">
              <a:solidFill>
                <a:srgbClr val="404040"/>
              </a:solidFill>
              <a:latin typeface="Open Sans"/>
              <a:ea typeface="Open Sans"/>
              <a:cs typeface="Open Sans"/>
              <a:sym typeface="Open Sans"/>
            </a:endParaRPr>
          </a:p>
          <a:p>
            <a:pPr marL="457200" lvl="0" indent="-368300" algn="l" rtl="0">
              <a:lnSpc>
                <a:spcPct val="115000"/>
              </a:lnSpc>
              <a:spcBef>
                <a:spcPts val="0"/>
              </a:spcBef>
              <a:spcAft>
                <a:spcPts val="0"/>
              </a:spcAft>
              <a:buClr>
                <a:srgbClr val="404040"/>
              </a:buClr>
              <a:buSzPts val="2200"/>
              <a:buFont typeface="Open Sans"/>
              <a:buAutoNum type="arabicPeriod"/>
            </a:pPr>
            <a:r>
              <a:rPr lang="en-US" sz="2200">
                <a:solidFill>
                  <a:srgbClr val="404040"/>
                </a:solidFill>
                <a:latin typeface="Open Sans"/>
                <a:ea typeface="Open Sans"/>
                <a:cs typeface="Open Sans"/>
                <a:sym typeface="Open Sans"/>
              </a:rPr>
              <a:t>How to link interfaces to classes and methods</a:t>
            </a:r>
            <a:endParaRPr sz="2200">
              <a:solidFill>
                <a:srgbClr val="3F3F3F"/>
              </a:solidFill>
              <a:latin typeface="Open Sans"/>
              <a:ea typeface="Open Sans"/>
              <a:cs typeface="Open Sans"/>
              <a:sym typeface="Open Sans"/>
            </a:endParaRPr>
          </a:p>
          <a:p>
            <a:pPr marL="0" marR="0" lvl="0" indent="0" algn="l" rtl="0">
              <a:lnSpc>
                <a:spcPct val="114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pic>
        <p:nvPicPr>
          <p:cNvPr id="590" name="Google Shape;590;g226daaaad22_0_98"/>
          <p:cNvPicPr preferRelativeResize="0"/>
          <p:nvPr/>
        </p:nvPicPr>
        <p:blipFill rotWithShape="1">
          <a:blip r:embed="rId3">
            <a:alphaModFix/>
          </a:blip>
          <a:srcRect/>
          <a:stretch/>
        </p:blipFill>
        <p:spPr>
          <a:xfrm>
            <a:off x="4419600" y="713978"/>
            <a:ext cx="7677150" cy="4587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94"/>
        <p:cNvGrpSpPr/>
        <p:nvPr/>
      </p:nvGrpSpPr>
      <p:grpSpPr>
        <a:xfrm>
          <a:off x="0" y="0"/>
          <a:ext cx="0" cy="0"/>
          <a:chOff x="0" y="0"/>
          <a:chExt cx="0" cy="0"/>
        </a:xfrm>
      </p:grpSpPr>
      <p:sp>
        <p:nvSpPr>
          <p:cNvPr id="595" name="Google Shape;595;g226daaaad22_0_186"/>
          <p:cNvSpPr txBox="1">
            <a:spLocks noGrp="1"/>
          </p:cNvSpPr>
          <p:nvPr>
            <p:ph type="title"/>
          </p:nvPr>
        </p:nvSpPr>
        <p:spPr>
          <a:xfrm>
            <a:off x="812800" y="608392"/>
            <a:ext cx="10666200" cy="665100"/>
          </a:xfrm>
          <a:prstGeom prst="rect">
            <a:avLst/>
          </a:prstGeom>
          <a:noFill/>
          <a:ln>
            <a:noFill/>
          </a:ln>
        </p:spPr>
        <p:txBody>
          <a:bodyPr spcFirstLastPara="1" wrap="square" lIns="91425" tIns="45700" rIns="91425" bIns="45700" anchor="ctr" anchorCtr="0">
            <a:noAutofit/>
          </a:bodyPr>
          <a:lstStyle/>
          <a:p>
            <a:pPr marL="0" lvl="0" indent="0" algn="l" rtl="0">
              <a:lnSpc>
                <a:spcPct val="115000"/>
              </a:lnSpc>
              <a:spcBef>
                <a:spcPts val="0"/>
              </a:spcBef>
              <a:spcAft>
                <a:spcPts val="0"/>
              </a:spcAft>
              <a:buSzPts val="1100"/>
              <a:buFont typeface="Arial"/>
              <a:buNone/>
            </a:pPr>
            <a:endParaRPr/>
          </a:p>
          <a:p>
            <a:pPr marL="0" lvl="0" indent="0" algn="l" rtl="0">
              <a:lnSpc>
                <a:spcPct val="115000"/>
              </a:lnSpc>
              <a:spcBef>
                <a:spcPts val="0"/>
              </a:spcBef>
              <a:spcAft>
                <a:spcPts val="0"/>
              </a:spcAft>
              <a:buSzPts val="1100"/>
              <a:buFont typeface="Arial"/>
              <a:buNone/>
            </a:pPr>
            <a:endParaRPr/>
          </a:p>
          <a:p>
            <a:pPr marL="0" lvl="0" indent="0" algn="l" rtl="0">
              <a:lnSpc>
                <a:spcPct val="115000"/>
              </a:lnSpc>
              <a:spcBef>
                <a:spcPts val="0"/>
              </a:spcBef>
              <a:spcAft>
                <a:spcPts val="0"/>
              </a:spcAft>
              <a:buSzPts val="1100"/>
              <a:buFont typeface="Arial"/>
              <a:buNone/>
            </a:pPr>
            <a:endParaRPr/>
          </a:p>
          <a:p>
            <a:pPr marL="0" lvl="0" indent="0" algn="l" rtl="0">
              <a:lnSpc>
                <a:spcPct val="115000"/>
              </a:lnSpc>
              <a:spcBef>
                <a:spcPts val="0"/>
              </a:spcBef>
              <a:spcAft>
                <a:spcPts val="0"/>
              </a:spcAft>
              <a:buSzPts val="1100"/>
              <a:buFont typeface="Arial"/>
              <a:buNone/>
            </a:pPr>
            <a:r>
              <a:rPr lang="en-US"/>
              <a:t>Anonymous Classes</a:t>
            </a:r>
            <a:endParaRPr/>
          </a:p>
          <a:p>
            <a:pPr marL="0" lvl="0" indent="0" algn="l" rtl="0">
              <a:lnSpc>
                <a:spcPct val="115000"/>
              </a:lnSpc>
              <a:spcBef>
                <a:spcPts val="0"/>
              </a:spcBef>
              <a:spcAft>
                <a:spcPts val="0"/>
              </a:spcAft>
              <a:buSzPts val="1100"/>
              <a:buFont typeface="Arial"/>
              <a:buNone/>
            </a:pPr>
            <a:endParaRPr/>
          </a:p>
          <a:p>
            <a:pPr marL="0" lvl="0" indent="0" algn="l" rtl="0">
              <a:lnSpc>
                <a:spcPct val="115000"/>
              </a:lnSpc>
              <a:spcBef>
                <a:spcPts val="0"/>
              </a:spcBef>
              <a:spcAft>
                <a:spcPts val="0"/>
              </a:spcAft>
              <a:buSzPts val="1100"/>
              <a:buFont typeface="Arial"/>
              <a:buNone/>
            </a:pPr>
            <a:endParaRPr/>
          </a:p>
          <a:p>
            <a:pPr marL="0" lvl="0" indent="0" algn="l" rtl="0">
              <a:lnSpc>
                <a:spcPct val="115000"/>
              </a:lnSpc>
              <a:spcBef>
                <a:spcPts val="0"/>
              </a:spcBef>
              <a:spcAft>
                <a:spcPts val="0"/>
              </a:spcAft>
              <a:buSzPts val="1100"/>
              <a:buFont typeface="Arial"/>
              <a:buNone/>
            </a:pPr>
            <a:endParaRPr sz="2200"/>
          </a:p>
        </p:txBody>
      </p:sp>
      <p:sp>
        <p:nvSpPr>
          <p:cNvPr id="596" name="Google Shape;596;g226daaaad22_0_186"/>
          <p:cNvSpPr txBox="1">
            <a:spLocks noGrp="1"/>
          </p:cNvSpPr>
          <p:nvPr>
            <p:ph type="body" idx="1"/>
          </p:nvPr>
        </p:nvSpPr>
        <p:spPr>
          <a:xfrm>
            <a:off x="1902091" y="2363465"/>
            <a:ext cx="12451800" cy="5527500"/>
          </a:xfrm>
          <a:prstGeom prst="rect">
            <a:avLst/>
          </a:prstGeom>
          <a:noFill/>
          <a:ln>
            <a:noFill/>
          </a:ln>
        </p:spPr>
        <p:txBody>
          <a:bodyPr spcFirstLastPara="1" wrap="square" lIns="91425" tIns="0" rIns="91425" bIns="0" anchor="t" anchorCtr="0">
            <a:normAutofit/>
          </a:bodyPr>
          <a:lstStyle/>
          <a:p>
            <a:pPr marL="0" marR="0" lvl="0" indent="0" algn="l" rtl="0">
              <a:lnSpc>
                <a:spcPct val="115000"/>
              </a:lnSpc>
              <a:spcBef>
                <a:spcPts val="0"/>
              </a:spcBef>
              <a:spcAft>
                <a:spcPts val="0"/>
              </a:spcAft>
              <a:buSzPts val="2800"/>
              <a:buNone/>
            </a:pPr>
            <a:r>
              <a:rPr lang="en-US" b="1">
                <a:solidFill>
                  <a:srgbClr val="3F3F3F"/>
                </a:solidFill>
              </a:rPr>
              <a:t>Problem Statement:</a:t>
            </a:r>
            <a:endParaRPr b="1">
              <a:solidFill>
                <a:srgbClr val="3F3F3F"/>
              </a:solidFill>
            </a:endParaRPr>
          </a:p>
          <a:p>
            <a:pPr marL="0" marR="0" lvl="0" indent="0" algn="l" rtl="0">
              <a:lnSpc>
                <a:spcPct val="115000"/>
              </a:lnSpc>
              <a:spcBef>
                <a:spcPts val="0"/>
              </a:spcBef>
              <a:spcAft>
                <a:spcPts val="0"/>
              </a:spcAft>
              <a:buSzPts val="2800"/>
              <a:buNone/>
            </a:pPr>
            <a:endParaRPr>
              <a:solidFill>
                <a:srgbClr val="3F3F3F"/>
              </a:solidFill>
            </a:endParaRPr>
          </a:p>
          <a:p>
            <a:pPr marL="0" lvl="0" indent="0" algn="l" rtl="0">
              <a:lnSpc>
                <a:spcPct val="107500"/>
              </a:lnSpc>
              <a:spcBef>
                <a:spcPts val="0"/>
              </a:spcBef>
              <a:spcAft>
                <a:spcPts val="0"/>
              </a:spcAft>
              <a:buSzPts val="1100"/>
              <a:buNone/>
            </a:pPr>
            <a:r>
              <a:rPr lang="en-US">
                <a:solidFill>
                  <a:srgbClr val="252525"/>
                </a:solidFill>
              </a:rPr>
              <a:t>You have been asked to understand and address the challenges of implementing anonymous classes.</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00"/>
        <p:cNvGrpSpPr/>
        <p:nvPr/>
      </p:nvGrpSpPr>
      <p:grpSpPr>
        <a:xfrm>
          <a:off x="0" y="0"/>
          <a:ext cx="0" cy="0"/>
          <a:chOff x="0" y="0"/>
          <a:chExt cx="0" cy="0"/>
        </a:xfrm>
      </p:grpSpPr>
      <p:sp>
        <p:nvSpPr>
          <p:cNvPr id="601" name="Google Shape;601;g226daaaad22_0_191"/>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Assisted Practice: Guidelines</a:t>
            </a:r>
            <a:endParaRPr/>
          </a:p>
        </p:txBody>
      </p:sp>
      <p:sp>
        <p:nvSpPr>
          <p:cNvPr id="602" name="Google Shape;602;g226daaaad22_0_191"/>
          <p:cNvSpPr txBox="1"/>
          <p:nvPr/>
        </p:nvSpPr>
        <p:spPr>
          <a:xfrm>
            <a:off x="2214880" y="1407160"/>
            <a:ext cx="10866300" cy="3364500"/>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1000"/>
              </a:spcBef>
              <a:spcAft>
                <a:spcPts val="0"/>
              </a:spcAft>
              <a:buClr>
                <a:srgbClr val="000000"/>
              </a:buClr>
              <a:buSzPts val="2200"/>
              <a:buFont typeface="Arial"/>
              <a:buNone/>
            </a:pPr>
            <a:r>
              <a:rPr lang="en-US" sz="2200" b="1" i="0" u="none" strike="noStrike" cap="none">
                <a:solidFill>
                  <a:srgbClr val="3F3F3F"/>
                </a:solidFill>
                <a:latin typeface="Open Sans"/>
                <a:ea typeface="Open Sans"/>
                <a:cs typeface="Open Sans"/>
                <a:sym typeface="Open Sans"/>
              </a:rPr>
              <a:t>Steps to be followed are:</a:t>
            </a:r>
            <a:endParaRPr sz="2200" b="1" i="0" u="none" strike="noStrike" cap="none">
              <a:solidFill>
                <a:srgbClr val="3F3F3F"/>
              </a:solidFill>
              <a:latin typeface="Open Sans"/>
              <a:ea typeface="Open Sans"/>
              <a:cs typeface="Open Sans"/>
              <a:sym typeface="Open Sans"/>
            </a:endParaRPr>
          </a:p>
          <a:p>
            <a:pPr marL="0" marR="0" lvl="0" indent="0" algn="l" rtl="0">
              <a:lnSpc>
                <a:spcPct val="114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a:p>
            <a:pPr marL="457200" lvl="0" indent="-368300" algn="l" rtl="0">
              <a:lnSpc>
                <a:spcPct val="115000"/>
              </a:lnSpc>
              <a:spcBef>
                <a:spcPts val="0"/>
              </a:spcBef>
              <a:spcAft>
                <a:spcPts val="0"/>
              </a:spcAft>
              <a:buClr>
                <a:schemeClr val="dk1"/>
              </a:buClr>
              <a:buSzPts val="2200"/>
              <a:buFont typeface="Open Sans"/>
              <a:buAutoNum type="arabicPeriod"/>
            </a:pPr>
            <a:r>
              <a:rPr lang="en-US" sz="2200">
                <a:solidFill>
                  <a:schemeClr val="dk1"/>
                </a:solidFill>
                <a:latin typeface="Open Sans"/>
                <a:ea typeface="Open Sans"/>
                <a:cs typeface="Open Sans"/>
                <a:sym typeface="Open Sans"/>
              </a:rPr>
              <a:t>Opening IDE and creating a new project</a:t>
            </a:r>
            <a:endParaRPr sz="2200">
              <a:solidFill>
                <a:schemeClr val="dk1"/>
              </a:solidFill>
              <a:latin typeface="Open Sans"/>
              <a:ea typeface="Open Sans"/>
              <a:cs typeface="Open Sans"/>
              <a:sym typeface="Open Sans"/>
            </a:endParaRPr>
          </a:p>
          <a:p>
            <a:pPr marL="457200" lvl="0" indent="-368300" algn="l" rtl="0">
              <a:lnSpc>
                <a:spcPct val="115000"/>
              </a:lnSpc>
              <a:spcBef>
                <a:spcPts val="0"/>
              </a:spcBef>
              <a:spcAft>
                <a:spcPts val="0"/>
              </a:spcAft>
              <a:buClr>
                <a:schemeClr val="dk1"/>
              </a:buClr>
              <a:buSzPts val="2200"/>
              <a:buFont typeface="Open Sans"/>
              <a:buAutoNum type="arabicPeriod"/>
            </a:pPr>
            <a:r>
              <a:rPr lang="en-US" sz="2200">
                <a:solidFill>
                  <a:schemeClr val="dk1"/>
                </a:solidFill>
                <a:latin typeface="Open Sans"/>
                <a:ea typeface="Open Sans"/>
                <a:cs typeface="Open Sans"/>
                <a:sym typeface="Open Sans"/>
              </a:rPr>
              <a:t>Writing an interface and executing the code with example data</a:t>
            </a:r>
            <a:endParaRPr sz="2200">
              <a:solidFill>
                <a:schemeClr val="dk1"/>
              </a:solidFill>
              <a:latin typeface="Open Sans"/>
              <a:ea typeface="Open Sans"/>
              <a:cs typeface="Open Sans"/>
              <a:sym typeface="Open Sans"/>
            </a:endParaRPr>
          </a:p>
          <a:p>
            <a:pPr marL="457200" lvl="0" indent="-368300" algn="l" rtl="0">
              <a:lnSpc>
                <a:spcPct val="115000"/>
              </a:lnSpc>
              <a:spcBef>
                <a:spcPts val="0"/>
              </a:spcBef>
              <a:spcAft>
                <a:spcPts val="0"/>
              </a:spcAft>
              <a:buClr>
                <a:schemeClr val="dk1"/>
              </a:buClr>
              <a:buSzPts val="2200"/>
              <a:buFont typeface="Open Sans"/>
              <a:buAutoNum type="arabicPeriod"/>
            </a:pPr>
            <a:r>
              <a:rPr lang="en-US" sz="2200">
                <a:solidFill>
                  <a:schemeClr val="dk1"/>
                </a:solidFill>
                <a:latin typeface="Open Sans"/>
                <a:ea typeface="Open Sans"/>
                <a:cs typeface="Open Sans"/>
                <a:sym typeface="Open Sans"/>
              </a:rPr>
              <a:t>Executing the code and printing the message accordingly</a:t>
            </a:r>
            <a:endParaRPr sz="2200">
              <a:solidFill>
                <a:schemeClr val="dk1"/>
              </a:solidFill>
              <a:latin typeface="Open Sans"/>
              <a:ea typeface="Open Sans"/>
              <a:cs typeface="Open Sans"/>
              <a:sym typeface="Open Sans"/>
            </a:endParaRPr>
          </a:p>
          <a:p>
            <a:pPr marL="457200" lvl="0" indent="-368300" algn="l" rtl="0">
              <a:lnSpc>
                <a:spcPct val="115000"/>
              </a:lnSpc>
              <a:spcBef>
                <a:spcPts val="0"/>
              </a:spcBef>
              <a:spcAft>
                <a:spcPts val="0"/>
              </a:spcAft>
              <a:buClr>
                <a:schemeClr val="dk1"/>
              </a:buClr>
              <a:buSzPts val="2200"/>
              <a:buFont typeface="Open Sans"/>
              <a:buAutoNum type="arabicPeriod"/>
            </a:pPr>
            <a:r>
              <a:rPr lang="en-US" sz="2200">
                <a:solidFill>
                  <a:schemeClr val="dk1"/>
                </a:solidFill>
                <a:latin typeface="Open Sans"/>
                <a:ea typeface="Open Sans"/>
                <a:cs typeface="Open Sans"/>
                <a:sym typeface="Open Sans"/>
              </a:rPr>
              <a:t>Overriding the methods called on success and failure</a:t>
            </a:r>
            <a:endParaRPr sz="2200">
              <a:solidFill>
                <a:schemeClr val="dk1"/>
              </a:solidFill>
              <a:latin typeface="Open Sans"/>
              <a:ea typeface="Open Sans"/>
              <a:cs typeface="Open Sans"/>
              <a:sym typeface="Open Sans"/>
            </a:endParaRPr>
          </a:p>
          <a:p>
            <a:pPr marL="457200" lvl="0" indent="-368300" algn="l" rtl="0">
              <a:lnSpc>
                <a:spcPct val="115000"/>
              </a:lnSpc>
              <a:spcBef>
                <a:spcPts val="0"/>
              </a:spcBef>
              <a:spcAft>
                <a:spcPts val="0"/>
              </a:spcAft>
              <a:buClr>
                <a:srgbClr val="404040"/>
              </a:buClr>
              <a:buSzPts val="2200"/>
              <a:buFont typeface="Open Sans"/>
              <a:buAutoNum type="arabicPeriod"/>
            </a:pPr>
            <a:r>
              <a:rPr lang="en-US" sz="2200">
                <a:solidFill>
                  <a:schemeClr val="dk1"/>
                </a:solidFill>
                <a:latin typeface="Open Sans"/>
                <a:ea typeface="Open Sans"/>
                <a:cs typeface="Open Sans"/>
                <a:sym typeface="Open Sans"/>
              </a:rPr>
              <a:t>Using anonymous classes</a:t>
            </a:r>
            <a:endParaRPr sz="2200">
              <a:solidFill>
                <a:srgbClr val="404040"/>
              </a:solidFill>
              <a:latin typeface="Open Sans"/>
              <a:ea typeface="Open Sans"/>
              <a:cs typeface="Open Sans"/>
              <a:sym typeface="Open Sans"/>
            </a:endParaRPr>
          </a:p>
          <a:p>
            <a:pPr marL="0" marR="0" lvl="0" indent="0" algn="l" rtl="0">
              <a:lnSpc>
                <a:spcPct val="114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pic>
        <p:nvPicPr>
          <p:cNvPr id="603" name="Google Shape;603;g226daaaad22_0_191"/>
          <p:cNvPicPr preferRelativeResize="0"/>
          <p:nvPr/>
        </p:nvPicPr>
        <p:blipFill rotWithShape="1">
          <a:blip r:embed="rId3">
            <a:alphaModFix/>
          </a:blip>
          <a:srcRect/>
          <a:stretch/>
        </p:blipFill>
        <p:spPr>
          <a:xfrm>
            <a:off x="4419600" y="713978"/>
            <a:ext cx="7677150" cy="4587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p46"/>
          <p:cNvSpPr txBox="1">
            <a:spLocks noGrp="1"/>
          </p:cNvSpPr>
          <p:nvPr>
            <p:ph type="body" idx="1"/>
          </p:nvPr>
        </p:nvSpPr>
        <p:spPr>
          <a:xfrm>
            <a:off x="7304150" y="4114800"/>
            <a:ext cx="7554850" cy="914400"/>
          </a:xfrm>
          <a:prstGeom prst="rect">
            <a:avLst/>
          </a:prstGeom>
          <a:noFill/>
          <a:ln>
            <a:noFill/>
          </a:ln>
        </p:spPr>
        <p:txBody>
          <a:bodyPr spcFirstLastPara="1" wrap="square" lIns="91425" tIns="91425" rIns="91425" bIns="91425" anchor="t" anchorCtr="0">
            <a:noAutofit/>
          </a:bodyPr>
          <a:lstStyle/>
          <a:p>
            <a:pPr marL="0" lvl="0" indent="0" algn="ctr" rtl="0">
              <a:lnSpc>
                <a:spcPct val="90000"/>
              </a:lnSpc>
              <a:spcBef>
                <a:spcPts val="1000"/>
              </a:spcBef>
              <a:spcAft>
                <a:spcPts val="0"/>
              </a:spcAft>
              <a:buSzPts val="2800"/>
              <a:buFont typeface="Arial"/>
              <a:buNone/>
            </a:pPr>
            <a:r>
              <a:rPr lang="en-US"/>
              <a:t>Core Java</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07"/>
        <p:cNvGrpSpPr/>
        <p:nvPr/>
      </p:nvGrpSpPr>
      <p:grpSpPr>
        <a:xfrm>
          <a:off x="0" y="0"/>
          <a:ext cx="0" cy="0"/>
          <a:chOff x="0" y="0"/>
          <a:chExt cx="0" cy="0"/>
        </a:xfrm>
      </p:grpSpPr>
      <p:sp>
        <p:nvSpPr>
          <p:cNvPr id="608" name="Google Shape;608;g226daaaad22_0_279"/>
          <p:cNvSpPr txBox="1">
            <a:spLocks noGrp="1"/>
          </p:cNvSpPr>
          <p:nvPr>
            <p:ph type="title"/>
          </p:nvPr>
        </p:nvSpPr>
        <p:spPr>
          <a:xfrm>
            <a:off x="812800" y="608392"/>
            <a:ext cx="10666200" cy="665100"/>
          </a:xfrm>
          <a:prstGeom prst="rect">
            <a:avLst/>
          </a:prstGeom>
          <a:noFill/>
          <a:ln>
            <a:noFill/>
          </a:ln>
        </p:spPr>
        <p:txBody>
          <a:bodyPr spcFirstLastPara="1" wrap="square" lIns="91425" tIns="45700" rIns="91425" bIns="45700" anchor="ctr" anchorCtr="0">
            <a:noAutofit/>
          </a:bodyPr>
          <a:lstStyle/>
          <a:p>
            <a:pPr marL="0" lvl="0" indent="0" algn="l" rtl="0">
              <a:lnSpc>
                <a:spcPct val="115000"/>
              </a:lnSpc>
              <a:spcBef>
                <a:spcPts val="0"/>
              </a:spcBef>
              <a:spcAft>
                <a:spcPts val="0"/>
              </a:spcAft>
              <a:buSzPts val="1100"/>
              <a:buFont typeface="Arial"/>
              <a:buNone/>
            </a:pPr>
            <a:endParaRPr/>
          </a:p>
          <a:p>
            <a:pPr marL="0" lvl="0" indent="0" algn="l" rtl="0">
              <a:lnSpc>
                <a:spcPct val="115000"/>
              </a:lnSpc>
              <a:spcBef>
                <a:spcPts val="0"/>
              </a:spcBef>
              <a:spcAft>
                <a:spcPts val="0"/>
              </a:spcAft>
              <a:buSzPts val="1100"/>
              <a:buFont typeface="Arial"/>
              <a:buNone/>
            </a:pPr>
            <a:endParaRPr/>
          </a:p>
          <a:p>
            <a:pPr marL="0" lvl="0" indent="0" algn="l" rtl="0">
              <a:lnSpc>
                <a:spcPct val="115000"/>
              </a:lnSpc>
              <a:spcBef>
                <a:spcPts val="0"/>
              </a:spcBef>
              <a:spcAft>
                <a:spcPts val="0"/>
              </a:spcAft>
              <a:buSzPts val="1100"/>
              <a:buFont typeface="Arial"/>
              <a:buNone/>
            </a:pPr>
            <a:endParaRPr/>
          </a:p>
          <a:p>
            <a:pPr marL="0" lvl="0" indent="0" algn="l" rtl="0">
              <a:lnSpc>
                <a:spcPct val="115000"/>
              </a:lnSpc>
              <a:spcBef>
                <a:spcPts val="0"/>
              </a:spcBef>
              <a:spcAft>
                <a:spcPts val="0"/>
              </a:spcAft>
              <a:buSzPts val="1100"/>
              <a:buFont typeface="Arial"/>
              <a:buNone/>
            </a:pPr>
            <a:r>
              <a:rPr lang="en-US"/>
              <a:t>Abstraction with Interfaces</a:t>
            </a:r>
            <a:endParaRPr/>
          </a:p>
          <a:p>
            <a:pPr marL="0" lvl="0" indent="0" algn="l" rtl="0">
              <a:lnSpc>
                <a:spcPct val="115000"/>
              </a:lnSpc>
              <a:spcBef>
                <a:spcPts val="0"/>
              </a:spcBef>
              <a:spcAft>
                <a:spcPts val="0"/>
              </a:spcAft>
              <a:buSzPts val="1100"/>
              <a:buFont typeface="Arial"/>
              <a:buNone/>
            </a:pPr>
            <a:endParaRPr/>
          </a:p>
          <a:p>
            <a:pPr marL="0" lvl="0" indent="0" algn="l" rtl="0">
              <a:lnSpc>
                <a:spcPct val="115000"/>
              </a:lnSpc>
              <a:spcBef>
                <a:spcPts val="0"/>
              </a:spcBef>
              <a:spcAft>
                <a:spcPts val="0"/>
              </a:spcAft>
              <a:buSzPts val="1100"/>
              <a:buFont typeface="Arial"/>
              <a:buNone/>
            </a:pPr>
            <a:endParaRPr/>
          </a:p>
          <a:p>
            <a:pPr marL="0" lvl="0" indent="0" algn="l" rtl="0">
              <a:lnSpc>
                <a:spcPct val="115000"/>
              </a:lnSpc>
              <a:spcBef>
                <a:spcPts val="0"/>
              </a:spcBef>
              <a:spcAft>
                <a:spcPts val="0"/>
              </a:spcAft>
              <a:buSzPts val="1100"/>
              <a:buFont typeface="Arial"/>
              <a:buNone/>
            </a:pPr>
            <a:endParaRPr sz="2200"/>
          </a:p>
        </p:txBody>
      </p:sp>
      <p:sp>
        <p:nvSpPr>
          <p:cNvPr id="609" name="Google Shape;609;g226daaaad22_0_279"/>
          <p:cNvSpPr txBox="1">
            <a:spLocks noGrp="1"/>
          </p:cNvSpPr>
          <p:nvPr>
            <p:ph type="body" idx="1"/>
          </p:nvPr>
        </p:nvSpPr>
        <p:spPr>
          <a:xfrm>
            <a:off x="1902091" y="2363465"/>
            <a:ext cx="12451800" cy="5527500"/>
          </a:xfrm>
          <a:prstGeom prst="rect">
            <a:avLst/>
          </a:prstGeom>
          <a:noFill/>
          <a:ln>
            <a:noFill/>
          </a:ln>
        </p:spPr>
        <p:txBody>
          <a:bodyPr spcFirstLastPara="1" wrap="square" lIns="91425" tIns="0" rIns="91425" bIns="0" anchor="t" anchorCtr="0">
            <a:normAutofit/>
          </a:bodyPr>
          <a:lstStyle/>
          <a:p>
            <a:pPr marL="0" marR="0" lvl="0" indent="0" algn="l" rtl="0">
              <a:lnSpc>
                <a:spcPct val="115000"/>
              </a:lnSpc>
              <a:spcBef>
                <a:spcPts val="0"/>
              </a:spcBef>
              <a:spcAft>
                <a:spcPts val="0"/>
              </a:spcAft>
              <a:buSzPts val="2800"/>
              <a:buNone/>
            </a:pPr>
            <a:r>
              <a:rPr lang="en-US" b="1">
                <a:solidFill>
                  <a:srgbClr val="3F3F3F"/>
                </a:solidFill>
              </a:rPr>
              <a:t>Problem Statement:</a:t>
            </a:r>
            <a:endParaRPr b="1">
              <a:solidFill>
                <a:srgbClr val="3F3F3F"/>
              </a:solidFill>
            </a:endParaRPr>
          </a:p>
          <a:p>
            <a:pPr marL="0" marR="0" lvl="0" indent="0" algn="l" rtl="0">
              <a:lnSpc>
                <a:spcPct val="115000"/>
              </a:lnSpc>
              <a:spcBef>
                <a:spcPts val="0"/>
              </a:spcBef>
              <a:spcAft>
                <a:spcPts val="0"/>
              </a:spcAft>
              <a:buSzPts val="2800"/>
              <a:buNone/>
            </a:pPr>
            <a:endParaRPr>
              <a:solidFill>
                <a:srgbClr val="3F3F3F"/>
              </a:solidFill>
            </a:endParaRPr>
          </a:p>
          <a:p>
            <a:pPr marL="0" lvl="0" indent="0" algn="l" rtl="0">
              <a:lnSpc>
                <a:spcPct val="107500"/>
              </a:lnSpc>
              <a:spcBef>
                <a:spcPts val="0"/>
              </a:spcBef>
              <a:spcAft>
                <a:spcPts val="0"/>
              </a:spcAft>
              <a:buSzPts val="1100"/>
              <a:buNone/>
            </a:pPr>
            <a:r>
              <a:rPr lang="en-US">
                <a:solidFill>
                  <a:srgbClr val="252525"/>
                </a:solidFill>
              </a:rPr>
              <a:t>You have been asked to </a:t>
            </a:r>
            <a:r>
              <a:rPr lang="en-US">
                <a:solidFill>
                  <a:schemeClr val="dk1"/>
                </a:solidFill>
              </a:rPr>
              <a:t>understand and optimise implementations of abstractions using interfaces.</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13"/>
        <p:cNvGrpSpPr/>
        <p:nvPr/>
      </p:nvGrpSpPr>
      <p:grpSpPr>
        <a:xfrm>
          <a:off x="0" y="0"/>
          <a:ext cx="0" cy="0"/>
          <a:chOff x="0" y="0"/>
          <a:chExt cx="0" cy="0"/>
        </a:xfrm>
      </p:grpSpPr>
      <p:sp>
        <p:nvSpPr>
          <p:cNvPr id="614" name="Google Shape;614;g226daaaad22_0_284"/>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Assisted Practice: Guidelines</a:t>
            </a:r>
            <a:endParaRPr/>
          </a:p>
        </p:txBody>
      </p:sp>
      <p:sp>
        <p:nvSpPr>
          <p:cNvPr id="615" name="Google Shape;615;g226daaaad22_0_284"/>
          <p:cNvSpPr txBox="1"/>
          <p:nvPr/>
        </p:nvSpPr>
        <p:spPr>
          <a:xfrm>
            <a:off x="2214880" y="1407160"/>
            <a:ext cx="10866300" cy="3753900"/>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1000"/>
              </a:spcBef>
              <a:spcAft>
                <a:spcPts val="0"/>
              </a:spcAft>
              <a:buClr>
                <a:srgbClr val="000000"/>
              </a:buClr>
              <a:buSzPts val="2200"/>
              <a:buFont typeface="Arial"/>
              <a:buNone/>
            </a:pPr>
            <a:r>
              <a:rPr lang="en-US" sz="2200" b="1" i="0" u="none" strike="noStrike" cap="none">
                <a:solidFill>
                  <a:srgbClr val="3F3F3F"/>
                </a:solidFill>
                <a:latin typeface="Open Sans"/>
                <a:ea typeface="Open Sans"/>
                <a:cs typeface="Open Sans"/>
                <a:sym typeface="Open Sans"/>
              </a:rPr>
              <a:t>Steps to be followed are:</a:t>
            </a:r>
            <a:endParaRPr sz="2200" b="1" i="0" u="none" strike="noStrike" cap="none">
              <a:solidFill>
                <a:srgbClr val="3F3F3F"/>
              </a:solidFill>
              <a:latin typeface="Open Sans"/>
              <a:ea typeface="Open Sans"/>
              <a:cs typeface="Open Sans"/>
              <a:sym typeface="Open Sans"/>
            </a:endParaRPr>
          </a:p>
          <a:p>
            <a:pPr marL="0" marR="0" lvl="0" indent="0" algn="l" rtl="0">
              <a:lnSpc>
                <a:spcPct val="114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a:p>
            <a:pPr marL="457200" lvl="0" indent="-368300" algn="l" rtl="0">
              <a:lnSpc>
                <a:spcPct val="115000"/>
              </a:lnSpc>
              <a:spcBef>
                <a:spcPts val="0"/>
              </a:spcBef>
              <a:spcAft>
                <a:spcPts val="0"/>
              </a:spcAft>
              <a:buClr>
                <a:srgbClr val="404040"/>
              </a:buClr>
              <a:buSzPts val="2200"/>
              <a:buFont typeface="Open Sans"/>
              <a:buAutoNum type="arabicPeriod"/>
            </a:pPr>
            <a:r>
              <a:rPr lang="en-US" sz="2200">
                <a:solidFill>
                  <a:srgbClr val="404040"/>
                </a:solidFill>
                <a:latin typeface="Open Sans"/>
                <a:ea typeface="Open Sans"/>
                <a:cs typeface="Open Sans"/>
                <a:sym typeface="Open Sans"/>
              </a:rPr>
              <a:t>Opening IDE and creating a new project</a:t>
            </a:r>
            <a:endParaRPr sz="2200">
              <a:solidFill>
                <a:srgbClr val="404040"/>
              </a:solidFill>
              <a:latin typeface="Open Sans"/>
              <a:ea typeface="Open Sans"/>
              <a:cs typeface="Open Sans"/>
              <a:sym typeface="Open Sans"/>
            </a:endParaRPr>
          </a:p>
          <a:p>
            <a:pPr marL="457200" lvl="0" indent="-368300" algn="l" rtl="0">
              <a:lnSpc>
                <a:spcPct val="115000"/>
              </a:lnSpc>
              <a:spcBef>
                <a:spcPts val="0"/>
              </a:spcBef>
              <a:spcAft>
                <a:spcPts val="0"/>
              </a:spcAft>
              <a:buClr>
                <a:srgbClr val="404040"/>
              </a:buClr>
              <a:buSzPts val="2200"/>
              <a:buFont typeface="Open Sans"/>
              <a:buAutoNum type="arabicPeriod"/>
            </a:pPr>
            <a:r>
              <a:rPr lang="en-US" sz="2200">
                <a:solidFill>
                  <a:srgbClr val="404040"/>
                </a:solidFill>
                <a:latin typeface="Open Sans"/>
                <a:ea typeface="Open Sans"/>
                <a:cs typeface="Open Sans"/>
                <a:sym typeface="Open Sans"/>
              </a:rPr>
              <a:t>Considering a class marked as abstract and two methods, each for failure and success</a:t>
            </a:r>
            <a:endParaRPr sz="2200">
              <a:solidFill>
                <a:srgbClr val="404040"/>
              </a:solidFill>
              <a:latin typeface="Open Sans"/>
              <a:ea typeface="Open Sans"/>
              <a:cs typeface="Open Sans"/>
              <a:sym typeface="Open Sans"/>
            </a:endParaRPr>
          </a:p>
          <a:p>
            <a:pPr marL="457200" lvl="0" indent="-368300" algn="l" rtl="0">
              <a:lnSpc>
                <a:spcPct val="115000"/>
              </a:lnSpc>
              <a:spcBef>
                <a:spcPts val="0"/>
              </a:spcBef>
              <a:spcAft>
                <a:spcPts val="0"/>
              </a:spcAft>
              <a:buClr>
                <a:srgbClr val="404040"/>
              </a:buClr>
              <a:buSzPts val="2200"/>
              <a:buFont typeface="Open Sans"/>
              <a:buAutoNum type="arabicPeriod"/>
            </a:pPr>
            <a:r>
              <a:rPr lang="en-US" sz="2200">
                <a:solidFill>
                  <a:srgbClr val="404040"/>
                </a:solidFill>
                <a:latin typeface="Open Sans"/>
                <a:ea typeface="Open Sans"/>
                <a:cs typeface="Open Sans"/>
                <a:sym typeface="Open Sans"/>
              </a:rPr>
              <a:t>Executing the code with example data</a:t>
            </a:r>
            <a:endParaRPr sz="2200">
              <a:solidFill>
                <a:srgbClr val="404040"/>
              </a:solidFill>
              <a:latin typeface="Open Sans"/>
              <a:ea typeface="Open Sans"/>
              <a:cs typeface="Open Sans"/>
              <a:sym typeface="Open Sans"/>
            </a:endParaRPr>
          </a:p>
          <a:p>
            <a:pPr marL="457200" lvl="0" indent="-368300" algn="l" rtl="0">
              <a:lnSpc>
                <a:spcPct val="115000"/>
              </a:lnSpc>
              <a:spcBef>
                <a:spcPts val="0"/>
              </a:spcBef>
              <a:spcAft>
                <a:spcPts val="0"/>
              </a:spcAft>
              <a:buClr>
                <a:srgbClr val="404040"/>
              </a:buClr>
              <a:buSzPts val="2200"/>
              <a:buFont typeface="Open Sans"/>
              <a:buAutoNum type="arabicPeriod"/>
            </a:pPr>
            <a:r>
              <a:rPr lang="en-US" sz="2200">
                <a:solidFill>
                  <a:srgbClr val="404040"/>
                </a:solidFill>
                <a:latin typeface="Open Sans"/>
                <a:ea typeface="Open Sans"/>
                <a:cs typeface="Open Sans"/>
                <a:sym typeface="Open Sans"/>
              </a:rPr>
              <a:t>Making the abstract class as an interface</a:t>
            </a:r>
            <a:endParaRPr sz="2200">
              <a:solidFill>
                <a:srgbClr val="404040"/>
              </a:solidFill>
              <a:latin typeface="Open Sans"/>
              <a:ea typeface="Open Sans"/>
              <a:cs typeface="Open Sans"/>
              <a:sym typeface="Open Sans"/>
            </a:endParaRPr>
          </a:p>
          <a:p>
            <a:pPr marL="457200" lvl="0" indent="-368300" algn="l" rtl="0">
              <a:lnSpc>
                <a:spcPct val="115000"/>
              </a:lnSpc>
              <a:spcBef>
                <a:spcPts val="0"/>
              </a:spcBef>
              <a:spcAft>
                <a:spcPts val="0"/>
              </a:spcAft>
              <a:buClr>
                <a:srgbClr val="404040"/>
              </a:buClr>
              <a:buSzPts val="2200"/>
              <a:buFont typeface="Open Sans"/>
              <a:buAutoNum type="arabicPeriod"/>
            </a:pPr>
            <a:r>
              <a:rPr lang="en-US" sz="2200">
                <a:solidFill>
                  <a:srgbClr val="404040"/>
                </a:solidFill>
                <a:latin typeface="Open Sans"/>
                <a:ea typeface="Open Sans"/>
                <a:cs typeface="Open Sans"/>
                <a:sym typeface="Open Sans"/>
              </a:rPr>
              <a:t>Understanding the polymorphic statement and executing the code</a:t>
            </a:r>
            <a:endParaRPr sz="2200">
              <a:solidFill>
                <a:schemeClr val="dk1"/>
              </a:solidFill>
              <a:latin typeface="Open Sans"/>
              <a:ea typeface="Open Sans"/>
              <a:cs typeface="Open Sans"/>
              <a:sym typeface="Open Sans"/>
            </a:endParaRPr>
          </a:p>
          <a:p>
            <a:pPr marL="0" marR="0" lvl="0" indent="0" algn="l" rtl="0">
              <a:lnSpc>
                <a:spcPct val="114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pic>
        <p:nvPicPr>
          <p:cNvPr id="616" name="Google Shape;616;g226daaaad22_0_284"/>
          <p:cNvPicPr preferRelativeResize="0"/>
          <p:nvPr/>
        </p:nvPicPr>
        <p:blipFill rotWithShape="1">
          <a:blip r:embed="rId3">
            <a:alphaModFix/>
          </a:blip>
          <a:srcRect/>
          <a:stretch/>
        </p:blipFill>
        <p:spPr>
          <a:xfrm>
            <a:off x="4419600" y="713978"/>
            <a:ext cx="7677150" cy="4587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20"/>
        <p:cNvGrpSpPr/>
        <p:nvPr/>
      </p:nvGrpSpPr>
      <p:grpSpPr>
        <a:xfrm>
          <a:off x="0" y="0"/>
          <a:ext cx="0" cy="0"/>
          <a:chOff x="0" y="0"/>
          <a:chExt cx="0" cy="0"/>
        </a:xfrm>
      </p:grpSpPr>
      <p:sp>
        <p:nvSpPr>
          <p:cNvPr id="621" name="Google Shape;621;p58"/>
          <p:cNvSpPr txBox="1">
            <a:spLocks noGrp="1"/>
          </p:cNvSpPr>
          <p:nvPr>
            <p:ph type="body" idx="1"/>
          </p:nvPr>
        </p:nvSpPr>
        <p:spPr>
          <a:xfrm>
            <a:off x="0" y="4114800"/>
            <a:ext cx="16256001" cy="914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1000"/>
              </a:spcBef>
              <a:spcAft>
                <a:spcPts val="0"/>
              </a:spcAft>
              <a:buSzPts val="2800"/>
              <a:buNone/>
            </a:pPr>
            <a:r>
              <a:rPr lang="en-US"/>
              <a:t>Java Packages</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25"/>
        <p:cNvGrpSpPr/>
        <p:nvPr/>
      </p:nvGrpSpPr>
      <p:grpSpPr>
        <a:xfrm>
          <a:off x="0" y="0"/>
          <a:ext cx="0" cy="0"/>
          <a:chOff x="0" y="0"/>
          <a:chExt cx="0" cy="0"/>
        </a:xfrm>
      </p:grpSpPr>
      <p:sp>
        <p:nvSpPr>
          <p:cNvPr id="626" name="Google Shape;626;p59"/>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Font typeface="Arial"/>
              <a:buNone/>
            </a:pPr>
            <a:r>
              <a:rPr lang="en-US">
                <a:solidFill>
                  <a:srgbClr val="404040"/>
                </a:solidFill>
              </a:rPr>
              <a:t>Java Packages</a:t>
            </a:r>
            <a:endParaRPr/>
          </a:p>
        </p:txBody>
      </p:sp>
      <p:sp>
        <p:nvSpPr>
          <p:cNvPr id="627" name="Google Shape;627;p59"/>
          <p:cNvSpPr txBox="1"/>
          <p:nvPr/>
        </p:nvSpPr>
        <p:spPr>
          <a:xfrm>
            <a:off x="571601" y="1406182"/>
            <a:ext cx="15112798" cy="481630"/>
          </a:xfrm>
          <a:prstGeom prst="rect">
            <a:avLst/>
          </a:prstGeom>
          <a:noFill/>
          <a:ln>
            <a:noFill/>
          </a:ln>
        </p:spPr>
        <p:txBody>
          <a:bodyPr spcFirstLastPara="1" wrap="square" lIns="91425" tIns="45700" rIns="91425" bIns="45700" anchor="t" anchorCtr="0">
            <a:spAutoFit/>
          </a:bodyPr>
          <a:lstStyle/>
          <a:p>
            <a:pPr marL="0" marR="0" lvl="0" indent="0" algn="ctr" rtl="0">
              <a:lnSpc>
                <a:spcPct val="115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A package in Java is a group of similar classes, interfaces, and sub-packages. </a:t>
            </a:r>
            <a:endParaRPr sz="1400" b="0" i="0" u="none" strike="noStrike" cap="none">
              <a:solidFill>
                <a:srgbClr val="000000"/>
              </a:solidFill>
              <a:latin typeface="Arial"/>
              <a:ea typeface="Arial"/>
              <a:cs typeface="Arial"/>
              <a:sym typeface="Arial"/>
            </a:endParaRPr>
          </a:p>
        </p:txBody>
      </p:sp>
      <p:sp>
        <p:nvSpPr>
          <p:cNvPr id="628" name="Google Shape;628;p59"/>
          <p:cNvSpPr txBox="1"/>
          <p:nvPr/>
        </p:nvSpPr>
        <p:spPr>
          <a:xfrm>
            <a:off x="1595640" y="2609663"/>
            <a:ext cx="12991696" cy="481630"/>
          </a:xfrm>
          <a:prstGeom prst="rect">
            <a:avLst/>
          </a:prstGeom>
          <a:noFill/>
          <a:ln>
            <a:noFill/>
          </a:ln>
        </p:spPr>
        <p:txBody>
          <a:bodyPr spcFirstLastPara="1" wrap="square" lIns="91425" tIns="45700" rIns="91425" bIns="45700" anchor="t" anchorCtr="0">
            <a:spAutoFit/>
          </a:bodyPr>
          <a:lstStyle/>
          <a:p>
            <a:pPr marL="0" marR="0" lvl="0" indent="0" algn="ctr" rtl="0">
              <a:lnSpc>
                <a:spcPct val="115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Advantages of packages:</a:t>
            </a:r>
            <a:endParaRPr sz="1400" b="0" i="0" u="none" strike="noStrike" cap="none">
              <a:solidFill>
                <a:srgbClr val="000000"/>
              </a:solidFill>
              <a:latin typeface="Arial"/>
              <a:ea typeface="Arial"/>
              <a:cs typeface="Arial"/>
              <a:sym typeface="Arial"/>
            </a:endParaRPr>
          </a:p>
        </p:txBody>
      </p:sp>
      <p:sp>
        <p:nvSpPr>
          <p:cNvPr id="629" name="Google Shape;629;p59"/>
          <p:cNvSpPr txBox="1"/>
          <p:nvPr/>
        </p:nvSpPr>
        <p:spPr>
          <a:xfrm>
            <a:off x="2381522" y="7353097"/>
            <a:ext cx="11492957" cy="840615"/>
          </a:xfrm>
          <a:prstGeom prst="rect">
            <a:avLst/>
          </a:prstGeom>
          <a:noFill/>
          <a:ln>
            <a:noFill/>
          </a:ln>
        </p:spPr>
        <p:txBody>
          <a:bodyPr spcFirstLastPara="1" wrap="square" lIns="91425" tIns="45700" rIns="91425" bIns="45700" anchor="t" anchorCtr="0">
            <a:spAutoFit/>
          </a:bodyPr>
          <a:lstStyle/>
          <a:p>
            <a:pPr marL="0" marR="0" lvl="0" indent="0" algn="ctr" rtl="0">
              <a:lnSpc>
                <a:spcPct val="114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It provides access controls and helps manage classes as a single unit, like folders in an OS. Non-visible class members can be defined inside a package.</a:t>
            </a:r>
            <a:endParaRPr sz="2200" b="0" i="0" u="none" strike="noStrike" cap="none">
              <a:solidFill>
                <a:srgbClr val="3F3F3F"/>
              </a:solidFill>
              <a:latin typeface="Open Sans"/>
              <a:ea typeface="Open Sans"/>
              <a:cs typeface="Open Sans"/>
              <a:sym typeface="Open Sans"/>
            </a:endParaRPr>
          </a:p>
        </p:txBody>
      </p:sp>
      <p:sp>
        <p:nvSpPr>
          <p:cNvPr id="630" name="Google Shape;630;p59"/>
          <p:cNvSpPr/>
          <p:nvPr/>
        </p:nvSpPr>
        <p:spPr>
          <a:xfrm>
            <a:off x="5273676" y="3209739"/>
            <a:ext cx="6080580" cy="1056671"/>
          </a:xfrm>
          <a:prstGeom prst="roundRect">
            <a:avLst>
              <a:gd name="adj" fmla="val 16667"/>
            </a:avLst>
          </a:prstGeom>
          <a:solidFill>
            <a:srgbClr val="EF6461"/>
          </a:solidFill>
          <a:ln w="25400" cap="flat" cmpd="sng">
            <a:solidFill>
              <a:srgbClr val="EF646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14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Organized structure for related classes    and interfaces</a:t>
            </a:r>
            <a:endParaRPr sz="2200" b="0" i="0" u="none" strike="noStrike" cap="none">
              <a:solidFill>
                <a:schemeClr val="lt1"/>
              </a:solidFill>
              <a:latin typeface="Open Sans"/>
              <a:ea typeface="Open Sans"/>
              <a:cs typeface="Open Sans"/>
              <a:sym typeface="Open Sans"/>
            </a:endParaRPr>
          </a:p>
        </p:txBody>
      </p:sp>
      <p:sp>
        <p:nvSpPr>
          <p:cNvPr id="631" name="Google Shape;631;p59"/>
          <p:cNvSpPr/>
          <p:nvPr/>
        </p:nvSpPr>
        <p:spPr>
          <a:xfrm>
            <a:off x="5273676" y="4497840"/>
            <a:ext cx="6080580" cy="1056671"/>
          </a:xfrm>
          <a:prstGeom prst="roundRect">
            <a:avLst>
              <a:gd name="adj" fmla="val 16667"/>
            </a:avLst>
          </a:prstGeom>
          <a:solidFill>
            <a:srgbClr val="EF6461"/>
          </a:solidFill>
          <a:ln w="25400" cap="flat" cmpd="sng">
            <a:solidFill>
              <a:srgbClr val="EF646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14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Access and visibility control</a:t>
            </a:r>
            <a:endParaRPr sz="2200" b="0" i="0" u="none" strike="noStrike" cap="none">
              <a:solidFill>
                <a:schemeClr val="lt1"/>
              </a:solidFill>
              <a:latin typeface="Open Sans"/>
              <a:ea typeface="Open Sans"/>
              <a:cs typeface="Open Sans"/>
              <a:sym typeface="Open Sans"/>
            </a:endParaRPr>
          </a:p>
        </p:txBody>
      </p:sp>
      <p:sp>
        <p:nvSpPr>
          <p:cNvPr id="632" name="Google Shape;632;p59"/>
          <p:cNvSpPr/>
          <p:nvPr/>
        </p:nvSpPr>
        <p:spPr>
          <a:xfrm>
            <a:off x="5273676" y="5791404"/>
            <a:ext cx="6080580" cy="1056671"/>
          </a:xfrm>
          <a:prstGeom prst="roundRect">
            <a:avLst>
              <a:gd name="adj" fmla="val 16667"/>
            </a:avLst>
          </a:prstGeom>
          <a:solidFill>
            <a:srgbClr val="EF6461"/>
          </a:solidFill>
          <a:ln w="25400" cap="flat" cmpd="sng">
            <a:solidFill>
              <a:srgbClr val="EF646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14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Prevent naming collisions</a:t>
            </a:r>
            <a:endParaRPr sz="2200" b="0" i="0" u="none" strike="noStrike" cap="none">
              <a:solidFill>
                <a:schemeClr val="lt1"/>
              </a:solidFill>
              <a:latin typeface="Open Sans"/>
              <a:ea typeface="Open Sans"/>
              <a:cs typeface="Open Sans"/>
              <a:sym typeface="Open Sans"/>
            </a:endParaRPr>
          </a:p>
        </p:txBody>
      </p:sp>
      <p:pic>
        <p:nvPicPr>
          <p:cNvPr id="633" name="Google Shape;633;p59"/>
          <p:cNvPicPr preferRelativeResize="0"/>
          <p:nvPr/>
        </p:nvPicPr>
        <p:blipFill rotWithShape="1">
          <a:blip r:embed="rId3">
            <a:alphaModFix/>
          </a:blip>
          <a:srcRect/>
          <a:stretch/>
        </p:blipFill>
        <p:spPr>
          <a:xfrm>
            <a:off x="6248400" y="760639"/>
            <a:ext cx="3663950" cy="36576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4000"/>
                                  </p:stCondLst>
                                  <p:childTnLst>
                                    <p:set>
                                      <p:cBhvr>
                                        <p:cTn id="6" dur="1" fill="hold">
                                          <p:stCondLst>
                                            <p:cond delay="0"/>
                                          </p:stCondLst>
                                        </p:cTn>
                                        <p:tgtEl>
                                          <p:spTgt spid="630"/>
                                        </p:tgtEl>
                                        <p:attrNameLst>
                                          <p:attrName>style.visibility</p:attrName>
                                        </p:attrNameLst>
                                      </p:cBhvr>
                                      <p:to>
                                        <p:strVal val="visible"/>
                                      </p:to>
                                    </p:set>
                                    <p:animEffect transition="in" filter="fade">
                                      <p:cBhvr>
                                        <p:cTn id="7" dur="500"/>
                                        <p:tgtEl>
                                          <p:spTgt spid="630"/>
                                        </p:tgtEl>
                                      </p:cBhvr>
                                    </p:animEffect>
                                  </p:childTnLst>
                                </p:cTn>
                              </p:par>
                              <p:par>
                                <p:cTn id="8" presetID="10" presetClass="entr" presetSubtype="0" fill="hold" nodeType="withEffect">
                                  <p:stCondLst>
                                    <p:cond delay="4000"/>
                                  </p:stCondLst>
                                  <p:childTnLst>
                                    <p:set>
                                      <p:cBhvr>
                                        <p:cTn id="9" dur="1" fill="hold">
                                          <p:stCondLst>
                                            <p:cond delay="0"/>
                                          </p:stCondLst>
                                        </p:cTn>
                                        <p:tgtEl>
                                          <p:spTgt spid="631"/>
                                        </p:tgtEl>
                                        <p:attrNameLst>
                                          <p:attrName>style.visibility</p:attrName>
                                        </p:attrNameLst>
                                      </p:cBhvr>
                                      <p:to>
                                        <p:strVal val="visible"/>
                                      </p:to>
                                    </p:set>
                                    <p:animEffect transition="in" filter="fade">
                                      <p:cBhvr>
                                        <p:cTn id="10" dur="500"/>
                                        <p:tgtEl>
                                          <p:spTgt spid="631"/>
                                        </p:tgtEl>
                                      </p:cBhvr>
                                    </p:animEffect>
                                  </p:childTnLst>
                                </p:cTn>
                              </p:par>
                              <p:par>
                                <p:cTn id="11" presetID="10" presetClass="entr" presetSubtype="0" fill="hold" nodeType="withEffect">
                                  <p:stCondLst>
                                    <p:cond delay="4000"/>
                                  </p:stCondLst>
                                  <p:childTnLst>
                                    <p:set>
                                      <p:cBhvr>
                                        <p:cTn id="12" dur="1" fill="hold">
                                          <p:stCondLst>
                                            <p:cond delay="0"/>
                                          </p:stCondLst>
                                        </p:cTn>
                                        <p:tgtEl>
                                          <p:spTgt spid="632"/>
                                        </p:tgtEl>
                                        <p:attrNameLst>
                                          <p:attrName>style.visibility</p:attrName>
                                        </p:attrNameLst>
                                      </p:cBhvr>
                                      <p:to>
                                        <p:strVal val="visible"/>
                                      </p:to>
                                    </p:set>
                                    <p:animEffect transition="in" filter="fade">
                                      <p:cBhvr>
                                        <p:cTn id="13" dur="500"/>
                                        <p:tgtEl>
                                          <p:spTgt spid="6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37"/>
        <p:cNvGrpSpPr/>
        <p:nvPr/>
      </p:nvGrpSpPr>
      <p:grpSpPr>
        <a:xfrm>
          <a:off x="0" y="0"/>
          <a:ext cx="0" cy="0"/>
          <a:chOff x="0" y="0"/>
          <a:chExt cx="0" cy="0"/>
        </a:xfrm>
      </p:grpSpPr>
      <p:sp>
        <p:nvSpPr>
          <p:cNvPr id="638" name="Google Shape;638;p60"/>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Font typeface="Arial"/>
              <a:buNone/>
            </a:pPr>
            <a:r>
              <a:rPr lang="en-US">
                <a:solidFill>
                  <a:srgbClr val="404040"/>
                </a:solidFill>
              </a:rPr>
              <a:t>Java Packages</a:t>
            </a:r>
            <a:endParaRPr/>
          </a:p>
        </p:txBody>
      </p:sp>
      <p:sp>
        <p:nvSpPr>
          <p:cNvPr id="639" name="Google Shape;639;p60"/>
          <p:cNvSpPr txBox="1"/>
          <p:nvPr/>
        </p:nvSpPr>
        <p:spPr>
          <a:xfrm>
            <a:off x="1632152" y="1406182"/>
            <a:ext cx="12991696" cy="481630"/>
          </a:xfrm>
          <a:prstGeom prst="rect">
            <a:avLst/>
          </a:prstGeom>
          <a:noFill/>
          <a:ln>
            <a:noFill/>
          </a:ln>
        </p:spPr>
        <p:txBody>
          <a:bodyPr spcFirstLastPara="1" wrap="square" lIns="91425" tIns="45700" rIns="91425" bIns="45700" anchor="t" anchorCtr="0">
            <a:spAutoFit/>
          </a:bodyPr>
          <a:lstStyle/>
          <a:p>
            <a:pPr marL="0" marR="0" lvl="0" indent="0" algn="ctr" rtl="0">
              <a:lnSpc>
                <a:spcPct val="115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In Java, there are two categories of packages:</a:t>
            </a:r>
            <a:endParaRPr sz="1400" b="0" i="0" u="none" strike="noStrike" cap="none">
              <a:solidFill>
                <a:srgbClr val="000000"/>
              </a:solidFill>
              <a:latin typeface="Arial"/>
              <a:ea typeface="Arial"/>
              <a:cs typeface="Arial"/>
              <a:sym typeface="Arial"/>
            </a:endParaRPr>
          </a:p>
        </p:txBody>
      </p:sp>
      <p:sp>
        <p:nvSpPr>
          <p:cNvPr id="640" name="Google Shape;640;p60"/>
          <p:cNvSpPr/>
          <p:nvPr/>
        </p:nvSpPr>
        <p:spPr>
          <a:xfrm>
            <a:off x="8676426" y="2809633"/>
            <a:ext cx="5417094" cy="3524734"/>
          </a:xfrm>
          <a:prstGeom prst="roundRect">
            <a:avLst>
              <a:gd name="adj" fmla="val 8987"/>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641" name="Google Shape;641;p60"/>
          <p:cNvSpPr/>
          <p:nvPr/>
        </p:nvSpPr>
        <p:spPr>
          <a:xfrm>
            <a:off x="2190750" y="2809633"/>
            <a:ext cx="5417094" cy="3524734"/>
          </a:xfrm>
          <a:prstGeom prst="roundRect">
            <a:avLst>
              <a:gd name="adj" fmla="val 8987"/>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642" name="Google Shape;642;p60"/>
          <p:cNvSpPr/>
          <p:nvPr/>
        </p:nvSpPr>
        <p:spPr>
          <a:xfrm>
            <a:off x="2218195" y="4664969"/>
            <a:ext cx="5169443" cy="846514"/>
          </a:xfrm>
          <a:prstGeom prst="rect">
            <a:avLst/>
          </a:prstGeom>
          <a:noFill/>
          <a:ln>
            <a:noFill/>
          </a:ln>
        </p:spPr>
        <p:txBody>
          <a:bodyPr spcFirstLastPara="1" wrap="square" lIns="91425" tIns="45700" rIns="91425" bIns="45700" anchor="t" anchorCtr="0">
            <a:spAutoFit/>
          </a:bodyPr>
          <a:lstStyle/>
          <a:p>
            <a:pPr marL="0" marR="0" lvl="0" indent="0" algn="ctr" rtl="0">
              <a:lnSpc>
                <a:spcPct val="115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Group classes based on their functionality and provided by Java</a:t>
            </a:r>
            <a:endParaRPr sz="2200" b="0" i="0" u="none" strike="noStrike" cap="none">
              <a:solidFill>
                <a:srgbClr val="3F3F3F"/>
              </a:solidFill>
              <a:latin typeface="Open Sans"/>
              <a:ea typeface="Open Sans"/>
              <a:cs typeface="Open Sans"/>
              <a:sym typeface="Open Sans"/>
            </a:endParaRPr>
          </a:p>
        </p:txBody>
      </p:sp>
      <p:sp>
        <p:nvSpPr>
          <p:cNvPr id="643" name="Google Shape;643;p60"/>
          <p:cNvSpPr/>
          <p:nvPr/>
        </p:nvSpPr>
        <p:spPr>
          <a:xfrm>
            <a:off x="8647930" y="4664968"/>
            <a:ext cx="5417094" cy="1235851"/>
          </a:xfrm>
          <a:prstGeom prst="rect">
            <a:avLst/>
          </a:prstGeom>
          <a:noFill/>
          <a:ln>
            <a:noFill/>
          </a:ln>
        </p:spPr>
        <p:txBody>
          <a:bodyPr spcFirstLastPara="1" wrap="square" lIns="91425" tIns="45700" rIns="91425" bIns="45700" anchor="t" anchorCtr="0">
            <a:spAutoFit/>
          </a:bodyPr>
          <a:lstStyle/>
          <a:p>
            <a:pPr marL="0" marR="0" lvl="0" indent="0" algn="ctr" rtl="0">
              <a:lnSpc>
                <a:spcPct val="115000"/>
              </a:lnSpc>
              <a:spcBef>
                <a:spcPts val="0"/>
              </a:spcBef>
              <a:spcAft>
                <a:spcPts val="0"/>
              </a:spcAft>
              <a:buClr>
                <a:srgbClr val="000000"/>
              </a:buClr>
              <a:buSzPts val="2200"/>
              <a:buFont typeface="Arial"/>
              <a:buNone/>
            </a:pPr>
            <a:r>
              <a:rPr lang="en-US" sz="2200" b="0" i="0" u="none" strike="noStrike" cap="none">
                <a:solidFill>
                  <a:srgbClr val="404040"/>
                </a:solidFill>
                <a:latin typeface="Open Sans"/>
                <a:ea typeface="Open Sans"/>
                <a:cs typeface="Open Sans"/>
                <a:sym typeface="Open Sans"/>
              </a:rPr>
              <a:t>Created by the users to group their classes and interfaces according to  their desired functionality</a:t>
            </a:r>
            <a:endParaRPr sz="2200" b="0" i="0" u="none" strike="noStrike" cap="none">
              <a:solidFill>
                <a:srgbClr val="404040"/>
              </a:solidFill>
              <a:latin typeface="Open Sans"/>
              <a:ea typeface="Open Sans"/>
              <a:cs typeface="Open Sans"/>
              <a:sym typeface="Open Sans"/>
            </a:endParaRPr>
          </a:p>
        </p:txBody>
      </p:sp>
      <p:sp>
        <p:nvSpPr>
          <p:cNvPr id="644" name="Google Shape;644;p60"/>
          <p:cNvSpPr/>
          <p:nvPr/>
        </p:nvSpPr>
        <p:spPr>
          <a:xfrm>
            <a:off x="3201046" y="3018950"/>
            <a:ext cx="3471247" cy="991061"/>
          </a:xfrm>
          <a:prstGeom prst="roundRect">
            <a:avLst>
              <a:gd name="adj" fmla="val 16667"/>
            </a:avLst>
          </a:prstGeom>
          <a:solidFill>
            <a:srgbClr val="EF64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Built-in packages</a:t>
            </a:r>
            <a:endParaRPr sz="2200" b="0" i="0" u="none" strike="noStrike" cap="none">
              <a:solidFill>
                <a:schemeClr val="lt1"/>
              </a:solidFill>
              <a:latin typeface="Open Sans"/>
              <a:ea typeface="Open Sans"/>
              <a:cs typeface="Open Sans"/>
              <a:sym typeface="Open Sans"/>
            </a:endParaRPr>
          </a:p>
        </p:txBody>
      </p:sp>
      <p:sp>
        <p:nvSpPr>
          <p:cNvPr id="645" name="Google Shape;645;p60"/>
          <p:cNvSpPr/>
          <p:nvPr/>
        </p:nvSpPr>
        <p:spPr>
          <a:xfrm>
            <a:off x="9620854" y="3018451"/>
            <a:ext cx="3471247" cy="991061"/>
          </a:xfrm>
          <a:prstGeom prst="roundRect">
            <a:avLst>
              <a:gd name="adj" fmla="val 16667"/>
            </a:avLst>
          </a:prstGeom>
          <a:solidFill>
            <a:srgbClr val="EF64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User-defined packages</a:t>
            </a:r>
            <a:endParaRPr sz="2200" b="0" i="0" u="none" strike="noStrike" cap="none">
              <a:solidFill>
                <a:schemeClr val="lt1"/>
              </a:solidFill>
              <a:latin typeface="Open Sans"/>
              <a:ea typeface="Open Sans"/>
              <a:cs typeface="Open Sans"/>
              <a:sym typeface="Open Sans"/>
            </a:endParaRPr>
          </a:p>
        </p:txBody>
      </p:sp>
      <p:pic>
        <p:nvPicPr>
          <p:cNvPr id="646" name="Google Shape;646;p60"/>
          <p:cNvPicPr preferRelativeResize="0"/>
          <p:nvPr/>
        </p:nvPicPr>
        <p:blipFill rotWithShape="1">
          <a:blip r:embed="rId3">
            <a:alphaModFix/>
          </a:blip>
          <a:srcRect/>
          <a:stretch/>
        </p:blipFill>
        <p:spPr>
          <a:xfrm>
            <a:off x="6248400" y="760639"/>
            <a:ext cx="3663950" cy="365760"/>
          </a:xfrm>
          <a:prstGeom prst="rect">
            <a:avLst/>
          </a:prstGeom>
          <a:noFill/>
          <a:ln>
            <a:noFill/>
          </a:ln>
        </p:spPr>
      </p:pic>
      <p:sp>
        <p:nvSpPr>
          <p:cNvPr id="647" name="Google Shape;647;p60"/>
          <p:cNvSpPr/>
          <p:nvPr/>
        </p:nvSpPr>
        <p:spPr>
          <a:xfrm>
            <a:off x="4842165" y="4010892"/>
            <a:ext cx="145472" cy="648000"/>
          </a:xfrm>
          <a:prstGeom prst="downArrow">
            <a:avLst>
              <a:gd name="adj1" fmla="val 50000"/>
              <a:gd name="adj2" fmla="val 50000"/>
            </a:avLst>
          </a:prstGeom>
          <a:solidFill>
            <a:schemeClr val="accent1"/>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48" name="Google Shape;648;p60"/>
          <p:cNvSpPr/>
          <p:nvPr/>
        </p:nvSpPr>
        <p:spPr>
          <a:xfrm>
            <a:off x="11312237" y="3997036"/>
            <a:ext cx="145472" cy="648000"/>
          </a:xfrm>
          <a:prstGeom prst="downArrow">
            <a:avLst>
              <a:gd name="adj1" fmla="val 50000"/>
              <a:gd name="adj2" fmla="val 50000"/>
            </a:avLst>
          </a:prstGeom>
          <a:solidFill>
            <a:schemeClr val="accent1"/>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52"/>
        <p:cNvGrpSpPr/>
        <p:nvPr/>
      </p:nvGrpSpPr>
      <p:grpSpPr>
        <a:xfrm>
          <a:off x="0" y="0"/>
          <a:ext cx="0" cy="0"/>
          <a:chOff x="0" y="0"/>
          <a:chExt cx="0" cy="0"/>
        </a:xfrm>
      </p:grpSpPr>
      <p:sp>
        <p:nvSpPr>
          <p:cNvPr id="653" name="Google Shape;653;p61"/>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Font typeface="Arial"/>
              <a:buNone/>
            </a:pPr>
            <a:r>
              <a:rPr lang="en-US">
                <a:solidFill>
                  <a:srgbClr val="404040"/>
                </a:solidFill>
              </a:rPr>
              <a:t>Java Packages</a:t>
            </a:r>
            <a:endParaRPr/>
          </a:p>
        </p:txBody>
      </p:sp>
      <p:sp>
        <p:nvSpPr>
          <p:cNvPr id="654" name="Google Shape;654;p61"/>
          <p:cNvSpPr txBox="1"/>
          <p:nvPr/>
        </p:nvSpPr>
        <p:spPr>
          <a:xfrm>
            <a:off x="1632152" y="1406182"/>
            <a:ext cx="12991696" cy="870967"/>
          </a:xfrm>
          <a:prstGeom prst="rect">
            <a:avLst/>
          </a:prstGeom>
          <a:noFill/>
          <a:ln>
            <a:noFill/>
          </a:ln>
        </p:spPr>
        <p:txBody>
          <a:bodyPr spcFirstLastPara="1" wrap="square" lIns="91425" tIns="45700" rIns="91425" bIns="45700" anchor="t" anchorCtr="0">
            <a:spAutoFit/>
          </a:bodyPr>
          <a:lstStyle/>
          <a:p>
            <a:pPr marL="0" marR="0" lvl="0" indent="0" algn="ctr" rtl="0">
              <a:lnSpc>
                <a:spcPct val="115000"/>
              </a:lnSpc>
              <a:spcBef>
                <a:spcPts val="0"/>
              </a:spcBef>
              <a:spcAft>
                <a:spcPts val="0"/>
              </a:spcAft>
              <a:buClr>
                <a:srgbClr val="000000"/>
              </a:buClr>
              <a:buSzPts val="2200"/>
              <a:buFont typeface="Arial"/>
              <a:buNone/>
            </a:pPr>
            <a:r>
              <a:rPr lang="en-US" sz="2200" b="0" i="0" u="none" strike="noStrike" cap="none">
                <a:solidFill>
                  <a:srgbClr val="404040"/>
                </a:solidFill>
                <a:latin typeface="Open Sans"/>
                <a:ea typeface="Open Sans"/>
                <a:cs typeface="Open Sans"/>
                <a:sym typeface="Open Sans"/>
              </a:rPr>
              <a:t>An array is a dynamically created class that inherits from the Object class and implements the Serializable and Cloneable interfaces. </a:t>
            </a:r>
            <a:endParaRPr sz="2200" b="0" i="0" u="none" strike="noStrike" cap="none">
              <a:solidFill>
                <a:srgbClr val="404040"/>
              </a:solidFill>
              <a:latin typeface="Open Sans"/>
              <a:ea typeface="Open Sans"/>
              <a:cs typeface="Open Sans"/>
              <a:sym typeface="Open Sans"/>
            </a:endParaRPr>
          </a:p>
        </p:txBody>
      </p:sp>
      <p:grpSp>
        <p:nvGrpSpPr>
          <p:cNvPr id="655" name="Google Shape;655;p61"/>
          <p:cNvGrpSpPr/>
          <p:nvPr/>
        </p:nvGrpSpPr>
        <p:grpSpPr>
          <a:xfrm>
            <a:off x="1720658" y="3523509"/>
            <a:ext cx="12814685" cy="3284170"/>
            <a:chOff x="802883" y="3523509"/>
            <a:chExt cx="12814685" cy="3284170"/>
          </a:xfrm>
        </p:grpSpPr>
        <p:grpSp>
          <p:nvGrpSpPr>
            <p:cNvPr id="656" name="Google Shape;656;p61"/>
            <p:cNvGrpSpPr/>
            <p:nvPr/>
          </p:nvGrpSpPr>
          <p:grpSpPr>
            <a:xfrm>
              <a:off x="802883" y="3523509"/>
              <a:ext cx="6147185" cy="3284170"/>
              <a:chOff x="3147305" y="2395185"/>
              <a:chExt cx="10226085" cy="4645204"/>
            </a:xfrm>
          </p:grpSpPr>
          <p:grpSp>
            <p:nvGrpSpPr>
              <p:cNvPr id="657" name="Google Shape;657;p61"/>
              <p:cNvGrpSpPr/>
              <p:nvPr/>
            </p:nvGrpSpPr>
            <p:grpSpPr>
              <a:xfrm>
                <a:off x="3147305" y="2395185"/>
                <a:ext cx="10226085" cy="4645204"/>
                <a:chOff x="3223425" y="2776100"/>
                <a:chExt cx="8459700" cy="4208375"/>
              </a:xfrm>
            </p:grpSpPr>
            <p:sp>
              <p:nvSpPr>
                <p:cNvPr id="658" name="Google Shape;658;p61"/>
                <p:cNvSpPr/>
                <p:nvPr/>
              </p:nvSpPr>
              <p:spPr>
                <a:xfrm>
                  <a:off x="3241575" y="3033475"/>
                  <a:ext cx="8423400" cy="3855000"/>
                </a:xfrm>
                <a:prstGeom prst="rect">
                  <a:avLst/>
                </a:prstGeom>
                <a:solidFill>
                  <a:srgbClr val="666666"/>
                </a:solidFill>
                <a:ln w="9525" cap="flat" cmpd="sng">
                  <a:solidFill>
                    <a:srgbClr val="CCCCCC"/>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9" name="Google Shape;659;p61"/>
                <p:cNvSpPr/>
                <p:nvPr/>
              </p:nvSpPr>
              <p:spPr>
                <a:xfrm>
                  <a:off x="3223425" y="2776100"/>
                  <a:ext cx="8459700" cy="468689"/>
                </a:xfrm>
                <a:prstGeom prst="round2SameRect">
                  <a:avLst>
                    <a:gd name="adj1" fmla="val 27454"/>
                    <a:gd name="adj2" fmla="val 0"/>
                  </a:avLst>
                </a:prstGeom>
                <a:solidFill>
                  <a:srgbClr val="CCCCCC"/>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2200" b="0" i="0" u="none" strike="noStrike" cap="none">
                      <a:solidFill>
                        <a:srgbClr val="3F3F3F"/>
                      </a:solidFill>
                      <a:latin typeface="Open Sans"/>
                      <a:ea typeface="Open Sans"/>
                      <a:cs typeface="Open Sans"/>
                      <a:sym typeface="Open Sans"/>
                    </a:rPr>
                    <a:t>Syntax:</a:t>
                  </a:r>
                  <a:endParaRPr sz="2200" b="0" i="0" u="none" strike="noStrike" cap="none">
                    <a:solidFill>
                      <a:srgbClr val="3F3F3F"/>
                    </a:solidFill>
                    <a:latin typeface="Open Sans"/>
                    <a:ea typeface="Open Sans"/>
                    <a:cs typeface="Open Sans"/>
                    <a:sym typeface="Open Sans"/>
                  </a:endParaRPr>
                </a:p>
              </p:txBody>
            </p:sp>
            <p:sp>
              <p:nvSpPr>
                <p:cNvPr id="660" name="Google Shape;660;p61"/>
                <p:cNvSpPr/>
                <p:nvPr/>
              </p:nvSpPr>
              <p:spPr>
                <a:xfrm>
                  <a:off x="3223425" y="6888475"/>
                  <a:ext cx="8459700" cy="96000"/>
                </a:xfrm>
                <a:prstGeom prst="rect">
                  <a:avLst/>
                </a:prstGeom>
                <a:solidFill>
                  <a:srgbClr val="B7B7B7"/>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61" name="Google Shape;661;p61"/>
              <p:cNvSpPr txBox="1"/>
              <p:nvPr/>
            </p:nvSpPr>
            <p:spPr>
              <a:xfrm>
                <a:off x="3593914" y="2959224"/>
                <a:ext cx="9332866" cy="3432359"/>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FFFFFF"/>
                    </a:solidFill>
                    <a:latin typeface="Courier New"/>
                    <a:ea typeface="Courier New"/>
                    <a:cs typeface="Courier New"/>
                    <a:sym typeface="Courier New"/>
                  </a:rPr>
                  <a:t>package &lt;</a:t>
                </a:r>
                <a:r>
                  <a:rPr lang="en-US" sz="2000" b="1" i="0" u="none" strike="noStrike" cap="none">
                    <a:solidFill>
                      <a:srgbClr val="93C47D"/>
                    </a:solidFill>
                    <a:latin typeface="Courier New"/>
                    <a:ea typeface="Courier New"/>
                    <a:cs typeface="Courier New"/>
                    <a:sym typeface="Courier New"/>
                  </a:rPr>
                  <a:t>package_name</a:t>
                </a:r>
                <a:r>
                  <a:rPr lang="en-US" sz="2000" b="1" i="0" u="none" strike="noStrike" cap="none">
                    <a:solidFill>
                      <a:srgbClr val="FFFFFF"/>
                    </a:solidFill>
                    <a:latin typeface="Courier New"/>
                    <a:ea typeface="Courier New"/>
                    <a:cs typeface="Courier New"/>
                    <a:sym typeface="Courier New"/>
                  </a:rPr>
                  <a:t>&gt;;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FFFFFF"/>
                    </a:solidFill>
                    <a:latin typeface="Courier New"/>
                    <a:ea typeface="Courier New"/>
                    <a:cs typeface="Courier New"/>
                    <a:sym typeface="Courier New"/>
                  </a:rPr>
                  <a:t>class class_name</a:t>
                </a:r>
                <a:endParaRPr sz="2000" b="1" i="0" u="none" strike="noStrike" cap="none">
                  <a:solidFill>
                    <a:srgbClr val="FFFFFF"/>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FFFFFF"/>
                    </a:solidFill>
                    <a:latin typeface="Courier New"/>
                    <a:ea typeface="Courier New"/>
                    <a:cs typeface="Courier New"/>
                    <a:sym typeface="Courier New"/>
                  </a:rPr>
                  <a: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FFFFFF"/>
                    </a:solidFill>
                    <a:latin typeface="Courier New"/>
                    <a:ea typeface="Courier New"/>
                    <a:cs typeface="Courier New"/>
                    <a:sym typeface="Courier New"/>
                  </a:rPr>
                  <a: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FFFFFF"/>
                    </a:solidFill>
                    <a:latin typeface="Courier New"/>
                    <a:ea typeface="Courier New"/>
                    <a:cs typeface="Courier New"/>
                    <a:sym typeface="Courier New"/>
                  </a:rPr>
                  <a: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FFFFFF"/>
                    </a:solidFill>
                    <a:latin typeface="Courier New"/>
                    <a:ea typeface="Courier New"/>
                    <a:cs typeface="Courier New"/>
                    <a:sym typeface="Courier New"/>
                  </a:rPr>
                  <a: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FFFFFF"/>
                    </a:solidFill>
                    <a:latin typeface="Courier New"/>
                    <a:ea typeface="Courier New"/>
                    <a:cs typeface="Courier New"/>
                    <a:sym typeface="Courier New"/>
                  </a:rPr>
                  <a: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endParaRPr sz="2000" b="1" i="0" u="none" strike="noStrike" cap="none">
                  <a:solidFill>
                    <a:srgbClr val="FFFFFF"/>
                  </a:solidFill>
                  <a:latin typeface="Courier New"/>
                  <a:ea typeface="Courier New"/>
                  <a:cs typeface="Courier New"/>
                  <a:sym typeface="Courier New"/>
                </a:endParaRPr>
              </a:p>
            </p:txBody>
          </p:sp>
        </p:grpSp>
        <p:grpSp>
          <p:nvGrpSpPr>
            <p:cNvPr id="662" name="Google Shape;662;p61"/>
            <p:cNvGrpSpPr/>
            <p:nvPr/>
          </p:nvGrpSpPr>
          <p:grpSpPr>
            <a:xfrm>
              <a:off x="7470383" y="3523509"/>
              <a:ext cx="6147185" cy="3284170"/>
              <a:chOff x="3147305" y="2395185"/>
              <a:chExt cx="10226085" cy="4645204"/>
            </a:xfrm>
          </p:grpSpPr>
          <p:grpSp>
            <p:nvGrpSpPr>
              <p:cNvPr id="663" name="Google Shape;663;p61"/>
              <p:cNvGrpSpPr/>
              <p:nvPr/>
            </p:nvGrpSpPr>
            <p:grpSpPr>
              <a:xfrm>
                <a:off x="3147305" y="2395185"/>
                <a:ext cx="10226085" cy="4645204"/>
                <a:chOff x="3223425" y="2776100"/>
                <a:chExt cx="8459700" cy="4208375"/>
              </a:xfrm>
            </p:grpSpPr>
            <p:sp>
              <p:nvSpPr>
                <p:cNvPr id="664" name="Google Shape;664;p61"/>
                <p:cNvSpPr/>
                <p:nvPr/>
              </p:nvSpPr>
              <p:spPr>
                <a:xfrm>
                  <a:off x="3241575" y="3033475"/>
                  <a:ext cx="8423400" cy="3855000"/>
                </a:xfrm>
                <a:prstGeom prst="rect">
                  <a:avLst/>
                </a:prstGeom>
                <a:solidFill>
                  <a:srgbClr val="666666"/>
                </a:solidFill>
                <a:ln w="9525" cap="flat" cmpd="sng">
                  <a:solidFill>
                    <a:srgbClr val="CCCCCC"/>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5" name="Google Shape;665;p61"/>
                <p:cNvSpPr/>
                <p:nvPr/>
              </p:nvSpPr>
              <p:spPr>
                <a:xfrm>
                  <a:off x="3223425" y="2776100"/>
                  <a:ext cx="8459700" cy="468689"/>
                </a:xfrm>
                <a:prstGeom prst="round2SameRect">
                  <a:avLst>
                    <a:gd name="adj1" fmla="val 27454"/>
                    <a:gd name="adj2" fmla="val 0"/>
                  </a:avLst>
                </a:prstGeom>
                <a:solidFill>
                  <a:srgbClr val="CCCCCC"/>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2200" b="0" i="0" u="none" strike="noStrike" cap="none">
                      <a:solidFill>
                        <a:srgbClr val="3F3F3F"/>
                      </a:solidFill>
                      <a:latin typeface="Open Sans"/>
                      <a:ea typeface="Open Sans"/>
                      <a:cs typeface="Open Sans"/>
                      <a:sym typeface="Open Sans"/>
                    </a:rPr>
                    <a:t>Example:</a:t>
                  </a:r>
                  <a:endParaRPr sz="2200" b="0" i="0" u="none" strike="noStrike" cap="none">
                    <a:solidFill>
                      <a:srgbClr val="3F3F3F"/>
                    </a:solidFill>
                    <a:latin typeface="Open Sans"/>
                    <a:ea typeface="Open Sans"/>
                    <a:cs typeface="Open Sans"/>
                    <a:sym typeface="Open Sans"/>
                  </a:endParaRPr>
                </a:p>
              </p:txBody>
            </p:sp>
            <p:sp>
              <p:nvSpPr>
                <p:cNvPr id="666" name="Google Shape;666;p61"/>
                <p:cNvSpPr/>
                <p:nvPr/>
              </p:nvSpPr>
              <p:spPr>
                <a:xfrm>
                  <a:off x="3223425" y="6888475"/>
                  <a:ext cx="8459700" cy="96000"/>
                </a:xfrm>
                <a:prstGeom prst="rect">
                  <a:avLst/>
                </a:prstGeom>
                <a:solidFill>
                  <a:srgbClr val="B7B7B7"/>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67" name="Google Shape;667;p61"/>
              <p:cNvSpPr txBox="1"/>
              <p:nvPr/>
            </p:nvSpPr>
            <p:spPr>
              <a:xfrm>
                <a:off x="3593914" y="2912524"/>
                <a:ext cx="9332866" cy="3432359"/>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FFFFFF"/>
                    </a:solidFill>
                    <a:latin typeface="Courier New"/>
                    <a:ea typeface="Courier New"/>
                    <a:cs typeface="Courier New"/>
                    <a:sym typeface="Courier New"/>
                  </a:rPr>
                  <a:t>package p;</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FFFFFF"/>
                    </a:solidFill>
                    <a:latin typeface="Courier New"/>
                    <a:ea typeface="Courier New"/>
                    <a:cs typeface="Courier New"/>
                    <a:sym typeface="Courier New"/>
                  </a:rPr>
                  <a:t>class example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FFFFFF"/>
                    </a:solidFill>
                    <a:latin typeface="Courier New"/>
                    <a:ea typeface="Courier New"/>
                    <a:cs typeface="Courier New"/>
                    <a:sym typeface="Courier New"/>
                  </a:rPr>
                  <a: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FFFFFF"/>
                    </a:solidFill>
                    <a:latin typeface="Courier New"/>
                    <a:ea typeface="Courier New"/>
                    <a:cs typeface="Courier New"/>
                    <a:sym typeface="Courier New"/>
                  </a:rPr>
                  <a:t>   public void method()</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FFFFFF"/>
                    </a:solidFill>
                    <a:latin typeface="Courier New"/>
                    <a:ea typeface="Courier New"/>
                    <a:cs typeface="Courier New"/>
                    <a:sym typeface="Courier New"/>
                  </a:rPr>
                  <a: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FFFFFF"/>
                    </a:solidFill>
                    <a:latin typeface="Courier New"/>
                    <a:ea typeface="Courier New"/>
                    <a:cs typeface="Courier New"/>
                    <a:sym typeface="Courier New"/>
                  </a:rPr>
                  <a:t>       System.out.println(“</a:t>
                </a:r>
                <a:r>
                  <a:rPr lang="en-US" sz="2000" b="1" i="0" u="none" strike="noStrike" cap="none">
                    <a:solidFill>
                      <a:srgbClr val="93C47D"/>
                    </a:solidFill>
                    <a:latin typeface="Courier New"/>
                    <a:ea typeface="Courier New"/>
                    <a:cs typeface="Courier New"/>
                    <a:sym typeface="Courier New"/>
                  </a:rPr>
                  <a:t>Hello world!</a:t>
                </a:r>
                <a:r>
                  <a:rPr lang="en-US" sz="2000" b="1" i="0" u="none" strike="noStrike" cap="none">
                    <a:solidFill>
                      <a:srgbClr val="FFFFFF"/>
                    </a:solidFill>
                    <a:latin typeface="Courier New"/>
                    <a:ea typeface="Courier New"/>
                    <a:cs typeface="Courier New"/>
                    <a:sym typeface="Courier New"/>
                  </a:rPr>
                  <a: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FFFFFF"/>
                    </a:solidFill>
                    <a:latin typeface="Courier New"/>
                    <a:ea typeface="Courier New"/>
                    <a:cs typeface="Courier New"/>
                    <a:sym typeface="Courier New"/>
                  </a:rPr>
                  <a:t>   }</a:t>
                </a:r>
                <a:br>
                  <a:rPr lang="en-US" sz="2000" b="1" i="0" u="none" strike="noStrike" cap="none">
                    <a:solidFill>
                      <a:srgbClr val="FFFFFF"/>
                    </a:solidFill>
                    <a:latin typeface="Courier New"/>
                    <a:ea typeface="Courier New"/>
                    <a:cs typeface="Courier New"/>
                    <a:sym typeface="Courier New"/>
                  </a:rPr>
                </a:br>
                <a:r>
                  <a:rPr lang="en-US" sz="2000" b="1" i="0" u="none" strike="noStrike" cap="none">
                    <a:solidFill>
                      <a:srgbClr val="FFFFFF"/>
                    </a:solidFill>
                    <a:latin typeface="Courier New"/>
                    <a:ea typeface="Courier New"/>
                    <a:cs typeface="Courier New"/>
                    <a:sym typeface="Courier New"/>
                  </a:rPr>
                  <a: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FFFFFF"/>
                    </a:solidFill>
                    <a:latin typeface="Courier New"/>
                    <a:ea typeface="Courier New"/>
                    <a:cs typeface="Courier New"/>
                    <a:sym typeface="Courier New"/>
                  </a:rPr>
                  <a: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endParaRPr sz="2000" b="1" i="0" u="none" strike="noStrike" cap="none">
                  <a:solidFill>
                    <a:srgbClr val="FFFFFF"/>
                  </a:solidFill>
                  <a:latin typeface="Courier New"/>
                  <a:ea typeface="Courier New"/>
                  <a:cs typeface="Courier New"/>
                  <a:sym typeface="Courier New"/>
                </a:endParaRPr>
              </a:p>
            </p:txBody>
          </p:sp>
        </p:grpSp>
      </p:grpSp>
      <p:pic>
        <p:nvPicPr>
          <p:cNvPr id="668" name="Google Shape;668;p61"/>
          <p:cNvPicPr preferRelativeResize="0"/>
          <p:nvPr/>
        </p:nvPicPr>
        <p:blipFill rotWithShape="1">
          <a:blip r:embed="rId3">
            <a:alphaModFix/>
          </a:blip>
          <a:srcRect/>
          <a:stretch/>
        </p:blipFill>
        <p:spPr>
          <a:xfrm>
            <a:off x="6248400" y="760639"/>
            <a:ext cx="3663950" cy="36576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72"/>
        <p:cNvGrpSpPr/>
        <p:nvPr/>
      </p:nvGrpSpPr>
      <p:grpSpPr>
        <a:xfrm>
          <a:off x="0" y="0"/>
          <a:ext cx="0" cy="0"/>
          <a:chOff x="0" y="0"/>
          <a:chExt cx="0" cy="0"/>
        </a:xfrm>
      </p:grpSpPr>
      <p:sp>
        <p:nvSpPr>
          <p:cNvPr id="673" name="Google Shape;673;p62"/>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Font typeface="Arial"/>
              <a:buNone/>
            </a:pPr>
            <a:r>
              <a:rPr lang="en-US">
                <a:solidFill>
                  <a:srgbClr val="404040"/>
                </a:solidFill>
              </a:rPr>
              <a:t>Java Packages</a:t>
            </a:r>
            <a:endParaRPr/>
          </a:p>
        </p:txBody>
      </p:sp>
      <p:grpSp>
        <p:nvGrpSpPr>
          <p:cNvPr id="674" name="Google Shape;674;p62"/>
          <p:cNvGrpSpPr/>
          <p:nvPr/>
        </p:nvGrpSpPr>
        <p:grpSpPr>
          <a:xfrm>
            <a:off x="1777669" y="2603331"/>
            <a:ext cx="5764766" cy="2231278"/>
            <a:chOff x="5103801" y="2535180"/>
            <a:chExt cx="6048395" cy="2685490"/>
          </a:xfrm>
        </p:grpSpPr>
        <p:sp>
          <p:nvSpPr>
            <p:cNvPr id="675" name="Google Shape;675;p62"/>
            <p:cNvSpPr/>
            <p:nvPr/>
          </p:nvSpPr>
          <p:spPr>
            <a:xfrm>
              <a:off x="5116779" y="2953738"/>
              <a:ext cx="6022443" cy="2266932"/>
            </a:xfrm>
            <a:prstGeom prst="rect">
              <a:avLst/>
            </a:prstGeom>
            <a:solidFill>
              <a:srgbClr val="666666"/>
            </a:solidFill>
            <a:ln w="9525" cap="flat" cmpd="sng">
              <a:solidFill>
                <a:srgbClr val="CCCCCC"/>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274300" tIns="91425" rIns="91425" bIns="91425" anchor="ctr"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FFFFFF"/>
                  </a:solidFill>
                  <a:latin typeface="Courier New"/>
                  <a:ea typeface="Courier New"/>
                  <a:cs typeface="Courier New"/>
                  <a:sym typeface="Courier New"/>
                </a:rPr>
                <a:t>Java -d directory JavaFileName</a:t>
              </a:r>
              <a:endParaRPr sz="2000" b="1" i="0" u="none" strike="noStrike" cap="none">
                <a:solidFill>
                  <a:srgbClr val="FFFFFF"/>
                </a:solidFill>
                <a:latin typeface="Courier New"/>
                <a:ea typeface="Courier New"/>
                <a:cs typeface="Courier New"/>
                <a:sym typeface="Courier New"/>
              </a:endParaRPr>
            </a:p>
          </p:txBody>
        </p:sp>
        <p:sp>
          <p:nvSpPr>
            <p:cNvPr id="676" name="Google Shape;676;p62"/>
            <p:cNvSpPr/>
            <p:nvPr/>
          </p:nvSpPr>
          <p:spPr>
            <a:xfrm>
              <a:off x="5103801" y="2535180"/>
              <a:ext cx="6048395" cy="472385"/>
            </a:xfrm>
            <a:prstGeom prst="round2SameRect">
              <a:avLst>
                <a:gd name="adj1" fmla="val 27454"/>
                <a:gd name="adj2" fmla="val 0"/>
              </a:avLst>
            </a:prstGeom>
            <a:solidFill>
              <a:srgbClr val="CCCCCC"/>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2000" b="1" i="0" u="none" strike="noStrike" cap="none">
                <a:solidFill>
                  <a:schemeClr val="lt1"/>
                </a:solidFill>
                <a:latin typeface="Courier New"/>
                <a:ea typeface="Courier New"/>
                <a:cs typeface="Courier New"/>
                <a:sym typeface="Courier New"/>
              </a:endParaRPr>
            </a:p>
          </p:txBody>
        </p:sp>
      </p:grpSp>
      <p:sp>
        <p:nvSpPr>
          <p:cNvPr id="677" name="Google Shape;677;p62"/>
          <p:cNvSpPr/>
          <p:nvPr/>
        </p:nvSpPr>
        <p:spPr>
          <a:xfrm>
            <a:off x="1790038" y="6207349"/>
            <a:ext cx="5752397" cy="1405150"/>
          </a:xfrm>
          <a:prstGeom prst="roundRect">
            <a:avLst>
              <a:gd name="adj" fmla="val 16667"/>
            </a:avLst>
          </a:prstGeom>
          <a:solidFill>
            <a:srgbClr val="EF64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FFFFFF"/>
                </a:solidFill>
                <a:latin typeface="Open Sans"/>
                <a:ea typeface="Open Sans"/>
                <a:cs typeface="Open Sans"/>
                <a:sym typeface="Open Sans"/>
              </a:rPr>
              <a:t>Java packages have a hierarchy where sub-packages are nested inside parent packages, with package names separated by a '.’.</a:t>
            </a:r>
            <a:endParaRPr sz="2200" b="0" i="0" u="none" strike="noStrike" cap="none">
              <a:solidFill>
                <a:srgbClr val="FFFFFF"/>
              </a:solidFill>
              <a:latin typeface="Open Sans"/>
              <a:ea typeface="Open Sans"/>
              <a:cs typeface="Open Sans"/>
              <a:sym typeface="Open Sans"/>
            </a:endParaRPr>
          </a:p>
        </p:txBody>
      </p:sp>
      <p:sp>
        <p:nvSpPr>
          <p:cNvPr id="678" name="Google Shape;678;p62"/>
          <p:cNvSpPr txBox="1"/>
          <p:nvPr/>
        </p:nvSpPr>
        <p:spPr>
          <a:xfrm>
            <a:off x="2357666" y="2038160"/>
            <a:ext cx="4592402" cy="43084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404040"/>
                </a:solidFill>
                <a:latin typeface="Open Sans"/>
                <a:ea typeface="Open Sans"/>
                <a:cs typeface="Open Sans"/>
                <a:sym typeface="Open Sans"/>
              </a:rPr>
              <a:t>Command to compile a package:</a:t>
            </a:r>
            <a:endParaRPr sz="1400" b="0" i="0" u="none" strike="noStrike" cap="none">
              <a:solidFill>
                <a:srgbClr val="000000"/>
              </a:solidFill>
              <a:latin typeface="Arial"/>
              <a:ea typeface="Arial"/>
              <a:cs typeface="Arial"/>
              <a:sym typeface="Arial"/>
            </a:endParaRPr>
          </a:p>
        </p:txBody>
      </p:sp>
      <p:grpSp>
        <p:nvGrpSpPr>
          <p:cNvPr id="679" name="Google Shape;679;p62"/>
          <p:cNvGrpSpPr/>
          <p:nvPr/>
        </p:nvGrpSpPr>
        <p:grpSpPr>
          <a:xfrm>
            <a:off x="8899483" y="2565224"/>
            <a:ext cx="5764766" cy="2311256"/>
            <a:chOff x="5103801" y="2535177"/>
            <a:chExt cx="6048395" cy="1644850"/>
          </a:xfrm>
        </p:grpSpPr>
        <p:sp>
          <p:nvSpPr>
            <p:cNvPr id="680" name="Google Shape;680;p62"/>
            <p:cNvSpPr/>
            <p:nvPr/>
          </p:nvSpPr>
          <p:spPr>
            <a:xfrm>
              <a:off x="5116779" y="2809791"/>
              <a:ext cx="6022443" cy="1340439"/>
            </a:xfrm>
            <a:prstGeom prst="rect">
              <a:avLst/>
            </a:prstGeom>
            <a:solidFill>
              <a:srgbClr val="666666"/>
            </a:solidFill>
            <a:ln w="9525" cap="flat" cmpd="sng">
              <a:solidFill>
                <a:srgbClr val="CCCCCC"/>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274300" tIns="91425" rIns="91425" bIns="91425" anchor="ctr"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FFFFFF"/>
                  </a:solidFill>
                  <a:latin typeface="Courier New"/>
                  <a:ea typeface="Courier New"/>
                  <a:cs typeface="Courier New"/>
                  <a:sym typeface="Courier New"/>
                </a:rPr>
                <a:t>package org.prog;</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FFFFFF"/>
                  </a:solidFill>
                  <a:latin typeface="Courier New"/>
                  <a:ea typeface="Courier New"/>
                  <a:cs typeface="Courier New"/>
                  <a:sym typeface="Courier New"/>
                </a:rPr>
                <a:t>public class Example{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FFFFFF"/>
                  </a:solidFill>
                  <a:latin typeface="Courier New"/>
                  <a:ea typeface="Courier New"/>
                  <a:cs typeface="Courier New"/>
                  <a:sym typeface="Courier New"/>
                </a:rPr>
                <a:t> public static void main(String[] args)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FFFFFF"/>
                  </a:solidFill>
                  <a:latin typeface="Courier New"/>
                  <a:ea typeface="Courier New"/>
                  <a:cs typeface="Courier New"/>
                  <a:sym typeface="Courier New"/>
                </a:rPr>
                <a:t>  Example E = </a:t>
              </a:r>
              <a:r>
                <a:rPr lang="en-US" sz="2000" b="1" i="0" u="none" strike="noStrike" cap="none">
                  <a:solidFill>
                    <a:srgbClr val="93C47D"/>
                  </a:solidFill>
                  <a:latin typeface="Courier New"/>
                  <a:ea typeface="Courier New"/>
                  <a:cs typeface="Courier New"/>
                  <a:sym typeface="Courier New"/>
                </a:rPr>
                <a:t>new Example()</a:t>
              </a:r>
              <a:r>
                <a:rPr lang="en-US" sz="2000" b="1" i="0" u="none" strike="noStrike" cap="none">
                  <a:solidFill>
                    <a:srgbClr val="FFFFFF"/>
                  </a:solidFill>
                  <a:latin typeface="Courier New"/>
                  <a:ea typeface="Courier New"/>
                  <a:cs typeface="Courier New"/>
                  <a:sym typeface="Courier New"/>
                </a:rPr>
                <a: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FFFFFF"/>
                  </a:solidFill>
                  <a:latin typeface="Courier New"/>
                  <a:ea typeface="Courier New"/>
                  <a:cs typeface="Courier New"/>
                  <a:sym typeface="Courier New"/>
                </a:rPr>
                <a:t> }}</a:t>
              </a:r>
              <a:endParaRPr sz="1400" b="0" i="0" u="none" strike="noStrike" cap="none">
                <a:solidFill>
                  <a:srgbClr val="000000"/>
                </a:solidFill>
                <a:latin typeface="Arial"/>
                <a:ea typeface="Arial"/>
                <a:cs typeface="Arial"/>
                <a:sym typeface="Arial"/>
              </a:endParaRPr>
            </a:p>
          </p:txBody>
        </p:sp>
        <p:sp>
          <p:nvSpPr>
            <p:cNvPr id="681" name="Google Shape;681;p62"/>
            <p:cNvSpPr/>
            <p:nvPr/>
          </p:nvSpPr>
          <p:spPr>
            <a:xfrm>
              <a:off x="5103801" y="2535177"/>
              <a:ext cx="6048395" cy="279259"/>
            </a:xfrm>
            <a:prstGeom prst="round2SameRect">
              <a:avLst>
                <a:gd name="adj1" fmla="val 27454"/>
                <a:gd name="adj2" fmla="val 0"/>
              </a:avLst>
            </a:prstGeom>
            <a:solidFill>
              <a:srgbClr val="CCCCCC"/>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2000" b="1" i="0" u="none" strike="noStrike" cap="none">
                <a:solidFill>
                  <a:schemeClr val="lt1"/>
                </a:solidFill>
                <a:latin typeface="Courier New"/>
                <a:ea typeface="Courier New"/>
                <a:cs typeface="Courier New"/>
                <a:sym typeface="Courier New"/>
              </a:endParaRPr>
            </a:p>
          </p:txBody>
        </p:sp>
        <p:sp>
          <p:nvSpPr>
            <p:cNvPr id="682" name="Google Shape;682;p62"/>
            <p:cNvSpPr/>
            <p:nvPr/>
          </p:nvSpPr>
          <p:spPr>
            <a:xfrm>
              <a:off x="5103801" y="4150231"/>
              <a:ext cx="6048395" cy="29796"/>
            </a:xfrm>
            <a:prstGeom prst="rect">
              <a:avLst/>
            </a:prstGeom>
            <a:solidFill>
              <a:srgbClr val="B7B7B7"/>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2000" b="1" i="0" u="none" strike="noStrike" cap="none">
                <a:solidFill>
                  <a:schemeClr val="lt1"/>
                </a:solidFill>
                <a:latin typeface="Courier New"/>
                <a:ea typeface="Courier New"/>
                <a:cs typeface="Courier New"/>
                <a:sym typeface="Courier New"/>
              </a:endParaRPr>
            </a:p>
          </p:txBody>
        </p:sp>
      </p:grpSp>
      <p:sp>
        <p:nvSpPr>
          <p:cNvPr id="683" name="Google Shape;683;p62"/>
          <p:cNvSpPr/>
          <p:nvPr/>
        </p:nvSpPr>
        <p:spPr>
          <a:xfrm>
            <a:off x="8911852" y="6207349"/>
            <a:ext cx="5764766" cy="1405150"/>
          </a:xfrm>
          <a:prstGeom prst="roundRect">
            <a:avLst>
              <a:gd name="adj" fmla="val 16667"/>
            </a:avLst>
          </a:prstGeom>
          <a:solidFill>
            <a:srgbClr val="EF64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FFFFFF"/>
                </a:solidFill>
                <a:latin typeface="Open Sans"/>
                <a:ea typeface="Open Sans"/>
                <a:cs typeface="Open Sans"/>
                <a:sym typeface="Open Sans"/>
              </a:rPr>
              <a:t>File will be placed under the folder structure \org\prog in the Windows environment.</a:t>
            </a:r>
            <a:endParaRPr sz="2200" b="0" i="0" u="none" strike="noStrike" cap="none">
              <a:solidFill>
                <a:srgbClr val="FFFFFF"/>
              </a:solidFill>
              <a:latin typeface="Open Sans"/>
              <a:ea typeface="Open Sans"/>
              <a:cs typeface="Open Sans"/>
              <a:sym typeface="Open Sans"/>
            </a:endParaRPr>
          </a:p>
        </p:txBody>
      </p:sp>
      <p:sp>
        <p:nvSpPr>
          <p:cNvPr id="684" name="Google Shape;684;p62"/>
          <p:cNvSpPr txBox="1"/>
          <p:nvPr/>
        </p:nvSpPr>
        <p:spPr>
          <a:xfrm>
            <a:off x="8307862" y="2038187"/>
            <a:ext cx="6948000" cy="54934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77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Example:</a:t>
            </a:r>
            <a:endParaRPr sz="1400" b="0" i="0" u="none" strike="noStrike" cap="none">
              <a:solidFill>
                <a:srgbClr val="000000"/>
              </a:solidFill>
              <a:latin typeface="Arial"/>
              <a:ea typeface="Arial"/>
              <a:cs typeface="Arial"/>
              <a:sym typeface="Arial"/>
            </a:endParaRPr>
          </a:p>
        </p:txBody>
      </p:sp>
      <p:pic>
        <p:nvPicPr>
          <p:cNvPr id="685" name="Google Shape;685;p62"/>
          <p:cNvPicPr preferRelativeResize="0"/>
          <p:nvPr/>
        </p:nvPicPr>
        <p:blipFill rotWithShape="1">
          <a:blip r:embed="rId3">
            <a:alphaModFix/>
          </a:blip>
          <a:srcRect/>
          <a:stretch/>
        </p:blipFill>
        <p:spPr>
          <a:xfrm>
            <a:off x="6248400" y="760639"/>
            <a:ext cx="3663950" cy="365760"/>
          </a:xfrm>
          <a:prstGeom prst="rect">
            <a:avLst/>
          </a:prstGeom>
          <a:noFill/>
          <a:ln>
            <a:noFill/>
          </a:ln>
        </p:spPr>
      </p:pic>
      <p:sp>
        <p:nvSpPr>
          <p:cNvPr id="686" name="Google Shape;686;p62"/>
          <p:cNvSpPr/>
          <p:nvPr/>
        </p:nvSpPr>
        <p:spPr>
          <a:xfrm>
            <a:off x="4570741" y="5323526"/>
            <a:ext cx="145472" cy="648000"/>
          </a:xfrm>
          <a:prstGeom prst="downArrow">
            <a:avLst>
              <a:gd name="adj1" fmla="val 50000"/>
              <a:gd name="adj2" fmla="val 50000"/>
            </a:avLst>
          </a:prstGeom>
          <a:solidFill>
            <a:schemeClr val="accent1"/>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87" name="Google Shape;687;p62"/>
          <p:cNvSpPr/>
          <p:nvPr/>
        </p:nvSpPr>
        <p:spPr>
          <a:xfrm>
            <a:off x="11726611" y="5323526"/>
            <a:ext cx="145472" cy="648000"/>
          </a:xfrm>
          <a:prstGeom prst="downArrow">
            <a:avLst>
              <a:gd name="adj1" fmla="val 50000"/>
              <a:gd name="adj2" fmla="val 50000"/>
            </a:avLst>
          </a:prstGeom>
          <a:solidFill>
            <a:schemeClr val="accent1"/>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674"/>
                                        </p:tgtEl>
                                        <p:attrNameLst>
                                          <p:attrName>style.visibility</p:attrName>
                                        </p:attrNameLst>
                                      </p:cBhvr>
                                      <p:to>
                                        <p:strVal val="visible"/>
                                      </p:to>
                                    </p:set>
                                    <p:animEffect transition="in" filter="fade">
                                      <p:cBhvr>
                                        <p:cTn id="7" dur="1000"/>
                                        <p:tgtEl>
                                          <p:spTgt spid="674"/>
                                        </p:tgtEl>
                                      </p:cBhvr>
                                    </p:animEffect>
                                  </p:childTnLst>
                                </p:cTn>
                              </p:par>
                              <p:par>
                                <p:cTn id="8" presetID="10" presetClass="entr" presetSubtype="0" fill="hold" nodeType="withEffect">
                                  <p:stCondLst>
                                    <p:cond delay="0"/>
                                  </p:stCondLst>
                                  <p:childTnLst>
                                    <p:set>
                                      <p:cBhvr>
                                        <p:cTn id="9" dur="1" fill="hold">
                                          <p:stCondLst>
                                            <p:cond delay="0"/>
                                          </p:stCondLst>
                                        </p:cTn>
                                        <p:tgtEl>
                                          <p:spTgt spid="678"/>
                                        </p:tgtEl>
                                        <p:attrNameLst>
                                          <p:attrName>style.visibility</p:attrName>
                                        </p:attrNameLst>
                                      </p:cBhvr>
                                      <p:to>
                                        <p:strVal val="visible"/>
                                      </p:to>
                                    </p:set>
                                    <p:animEffect transition="in" filter="fade">
                                      <p:cBhvr>
                                        <p:cTn id="10" dur="500"/>
                                        <p:tgtEl>
                                          <p:spTgt spid="678"/>
                                        </p:tgtEl>
                                      </p:cBhvr>
                                    </p:animEffect>
                                  </p:childTnLst>
                                </p:cTn>
                              </p:par>
                              <p:par>
                                <p:cTn id="11" presetID="10" presetClass="entr" presetSubtype="0" fill="hold" nodeType="withEffect">
                                  <p:stCondLst>
                                    <p:cond delay="500"/>
                                  </p:stCondLst>
                                  <p:childTnLst>
                                    <p:set>
                                      <p:cBhvr>
                                        <p:cTn id="12" dur="1" fill="hold">
                                          <p:stCondLst>
                                            <p:cond delay="0"/>
                                          </p:stCondLst>
                                        </p:cTn>
                                        <p:tgtEl>
                                          <p:spTgt spid="679"/>
                                        </p:tgtEl>
                                        <p:attrNameLst>
                                          <p:attrName>style.visibility</p:attrName>
                                        </p:attrNameLst>
                                      </p:cBhvr>
                                      <p:to>
                                        <p:strVal val="visible"/>
                                      </p:to>
                                    </p:set>
                                    <p:animEffect transition="in" filter="fade">
                                      <p:cBhvr>
                                        <p:cTn id="13" dur="1000"/>
                                        <p:tgtEl>
                                          <p:spTgt spid="679"/>
                                        </p:tgtEl>
                                      </p:cBhvr>
                                    </p:animEffect>
                                  </p:childTnLst>
                                </p:cTn>
                              </p:par>
                              <p:par>
                                <p:cTn id="14" presetID="10" presetClass="entr" presetSubtype="0" fill="hold" nodeType="withEffect">
                                  <p:stCondLst>
                                    <p:cond delay="0"/>
                                  </p:stCondLst>
                                  <p:childTnLst>
                                    <p:set>
                                      <p:cBhvr>
                                        <p:cTn id="15" dur="1" fill="hold">
                                          <p:stCondLst>
                                            <p:cond delay="0"/>
                                          </p:stCondLst>
                                        </p:cTn>
                                        <p:tgtEl>
                                          <p:spTgt spid="684"/>
                                        </p:tgtEl>
                                        <p:attrNameLst>
                                          <p:attrName>style.visibility</p:attrName>
                                        </p:attrNameLst>
                                      </p:cBhvr>
                                      <p:to>
                                        <p:strVal val="visible"/>
                                      </p:to>
                                    </p:set>
                                    <p:animEffect transition="in" filter="fade">
                                      <p:cBhvr>
                                        <p:cTn id="16" dur="500"/>
                                        <p:tgtEl>
                                          <p:spTgt spid="6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91"/>
        <p:cNvGrpSpPr/>
        <p:nvPr/>
      </p:nvGrpSpPr>
      <p:grpSpPr>
        <a:xfrm>
          <a:off x="0" y="0"/>
          <a:ext cx="0" cy="0"/>
          <a:chOff x="0" y="0"/>
          <a:chExt cx="0" cy="0"/>
        </a:xfrm>
      </p:grpSpPr>
      <p:sp>
        <p:nvSpPr>
          <p:cNvPr id="692" name="Google Shape;692;p63"/>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Font typeface="Arial"/>
              <a:buNone/>
            </a:pPr>
            <a:r>
              <a:rPr lang="en-US">
                <a:solidFill>
                  <a:srgbClr val="404040"/>
                </a:solidFill>
              </a:rPr>
              <a:t>Java Packages</a:t>
            </a:r>
            <a:endParaRPr/>
          </a:p>
        </p:txBody>
      </p:sp>
      <p:pic>
        <p:nvPicPr>
          <p:cNvPr id="693" name="Google Shape;693;p63"/>
          <p:cNvPicPr preferRelativeResize="0"/>
          <p:nvPr/>
        </p:nvPicPr>
        <p:blipFill rotWithShape="1">
          <a:blip r:embed="rId3">
            <a:alphaModFix/>
          </a:blip>
          <a:srcRect/>
          <a:stretch/>
        </p:blipFill>
        <p:spPr>
          <a:xfrm>
            <a:off x="6248400" y="760639"/>
            <a:ext cx="3663950" cy="365760"/>
          </a:xfrm>
          <a:prstGeom prst="rect">
            <a:avLst/>
          </a:prstGeom>
          <a:noFill/>
          <a:ln>
            <a:noFill/>
          </a:ln>
        </p:spPr>
      </p:pic>
      <p:grpSp>
        <p:nvGrpSpPr>
          <p:cNvPr id="694" name="Google Shape;694;p63"/>
          <p:cNvGrpSpPr/>
          <p:nvPr/>
        </p:nvGrpSpPr>
        <p:grpSpPr>
          <a:xfrm>
            <a:off x="2356593" y="7421828"/>
            <a:ext cx="11562950" cy="1249963"/>
            <a:chOff x="2295925" y="5557562"/>
            <a:chExt cx="11562950" cy="1249963"/>
          </a:xfrm>
        </p:grpSpPr>
        <p:sp>
          <p:nvSpPr>
            <p:cNvPr id="695" name="Google Shape;695;p63"/>
            <p:cNvSpPr/>
            <p:nvPr/>
          </p:nvSpPr>
          <p:spPr>
            <a:xfrm>
              <a:off x="2295925" y="5784525"/>
              <a:ext cx="11562950" cy="1023000"/>
            </a:xfrm>
            <a:prstGeom prst="roundRect">
              <a:avLst>
                <a:gd name="adj" fmla="val 16667"/>
              </a:avLst>
            </a:prstGeom>
            <a:noFill/>
            <a:ln w="28575" cap="flat" cmpd="sng">
              <a:solidFill>
                <a:srgbClr val="58AFF7"/>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6" name="Google Shape;696;p63"/>
            <p:cNvSpPr/>
            <p:nvPr/>
          </p:nvSpPr>
          <p:spPr>
            <a:xfrm>
              <a:off x="2682675" y="5557562"/>
              <a:ext cx="1532100" cy="449100"/>
            </a:xfrm>
            <a:prstGeom prst="roundRect">
              <a:avLst>
                <a:gd name="adj" fmla="val 16667"/>
              </a:avLst>
            </a:prstGeom>
            <a:solidFill>
              <a:srgbClr val="44AAF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7" name="Google Shape;697;p63"/>
            <p:cNvSpPr txBox="1"/>
            <p:nvPr/>
          </p:nvSpPr>
          <p:spPr>
            <a:xfrm>
              <a:off x="2946439" y="5568662"/>
              <a:ext cx="1100700" cy="274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200" b="1" i="1" u="none" strike="noStrike" cap="none">
                  <a:solidFill>
                    <a:srgbClr val="FFFFFF"/>
                  </a:solidFill>
                  <a:latin typeface="Open Sans"/>
                  <a:ea typeface="Open Sans"/>
                  <a:cs typeface="Open Sans"/>
                  <a:sym typeface="Open Sans"/>
                </a:rPr>
                <a:t>Note:</a:t>
              </a:r>
              <a:endParaRPr sz="2200" b="1" i="1" u="none" strike="noStrike" cap="none">
                <a:solidFill>
                  <a:srgbClr val="FFFFFF"/>
                </a:solidFill>
                <a:latin typeface="Open Sans"/>
                <a:ea typeface="Open Sans"/>
                <a:cs typeface="Open Sans"/>
                <a:sym typeface="Open Sans"/>
              </a:endParaRPr>
            </a:p>
          </p:txBody>
        </p:sp>
        <p:sp>
          <p:nvSpPr>
            <p:cNvPr id="698" name="Google Shape;698;p63"/>
            <p:cNvSpPr txBox="1"/>
            <p:nvPr/>
          </p:nvSpPr>
          <p:spPr>
            <a:xfrm>
              <a:off x="2682675" y="5968064"/>
              <a:ext cx="11176200" cy="784157"/>
            </a:xfrm>
            <a:prstGeom prst="rect">
              <a:avLst/>
            </a:prstGeom>
            <a:noFill/>
            <a:ln>
              <a:noFill/>
            </a:ln>
          </p:spPr>
          <p:txBody>
            <a:bodyPr spcFirstLastPara="1" wrap="square" lIns="91425" tIns="45700" rIns="91425" bIns="45700" anchor="ctr" anchorCtr="0">
              <a:noAutofit/>
            </a:bodyPr>
            <a:lstStyle/>
            <a:p>
              <a:pPr marL="457200" marR="0" lvl="0" indent="-228600" algn="l" rtl="0">
                <a:lnSpc>
                  <a:spcPct val="100000"/>
                </a:lnSpc>
                <a:spcBef>
                  <a:spcPts val="0"/>
                </a:spcBef>
                <a:spcAft>
                  <a:spcPts val="0"/>
                </a:spcAft>
                <a:buClr>
                  <a:srgbClr val="000000"/>
                </a:buClr>
                <a:buSzPts val="2200"/>
                <a:buFont typeface="Arial"/>
                <a:buNone/>
              </a:pPr>
              <a:r>
                <a:rPr lang="en-US" sz="2200" b="0" i="0" u="none" strike="noStrike" cap="none">
                  <a:solidFill>
                    <a:srgbClr val="404040"/>
                  </a:solidFill>
                  <a:latin typeface="Open Sans"/>
                  <a:ea typeface="Open Sans"/>
                  <a:cs typeface="Open Sans"/>
                  <a:sym typeface="Open Sans"/>
                </a:rPr>
                <a:t>Import statements should be written directly after the package statement.</a:t>
              </a:r>
              <a:endParaRPr sz="1400" b="0" i="0" u="none" strike="noStrike" cap="none">
                <a:solidFill>
                  <a:srgbClr val="000000"/>
                </a:solidFill>
                <a:latin typeface="Arial"/>
                <a:ea typeface="Arial"/>
                <a:cs typeface="Arial"/>
                <a:sym typeface="Arial"/>
              </a:endParaRPr>
            </a:p>
          </p:txBody>
        </p:sp>
      </p:grpSp>
      <p:pic>
        <p:nvPicPr>
          <p:cNvPr id="699" name="Google Shape;699;p63"/>
          <p:cNvPicPr preferRelativeResize="0"/>
          <p:nvPr/>
        </p:nvPicPr>
        <p:blipFill rotWithShape="1">
          <a:blip r:embed="rId4">
            <a:alphaModFix/>
          </a:blip>
          <a:srcRect/>
          <a:stretch/>
        </p:blipFill>
        <p:spPr>
          <a:xfrm>
            <a:off x="1826107" y="2182350"/>
            <a:ext cx="4563399" cy="4563399"/>
          </a:xfrm>
          <a:prstGeom prst="rect">
            <a:avLst/>
          </a:prstGeom>
          <a:noFill/>
          <a:ln>
            <a:noFill/>
          </a:ln>
        </p:spPr>
      </p:pic>
      <p:sp>
        <p:nvSpPr>
          <p:cNvPr id="700" name="Google Shape;700;p63"/>
          <p:cNvSpPr txBox="1"/>
          <p:nvPr/>
        </p:nvSpPr>
        <p:spPr>
          <a:xfrm>
            <a:off x="1632152" y="1406182"/>
            <a:ext cx="12991696" cy="481630"/>
          </a:xfrm>
          <a:prstGeom prst="rect">
            <a:avLst/>
          </a:prstGeom>
          <a:noFill/>
          <a:ln>
            <a:noFill/>
          </a:ln>
        </p:spPr>
        <p:txBody>
          <a:bodyPr spcFirstLastPara="1" wrap="square" lIns="91425" tIns="45700" rIns="91425" bIns="45700" anchor="t" anchorCtr="0">
            <a:spAutoFit/>
          </a:bodyPr>
          <a:lstStyle/>
          <a:p>
            <a:pPr marL="0" marR="0" lvl="0" indent="0" algn="ctr" rtl="0">
              <a:lnSpc>
                <a:spcPct val="115000"/>
              </a:lnSpc>
              <a:spcBef>
                <a:spcPts val="0"/>
              </a:spcBef>
              <a:spcAft>
                <a:spcPts val="0"/>
              </a:spcAft>
              <a:buClr>
                <a:srgbClr val="000000"/>
              </a:buClr>
              <a:buSzPts val="2200"/>
              <a:buFont typeface="Arial"/>
              <a:buNone/>
            </a:pPr>
            <a:r>
              <a:rPr lang="en-US" sz="2200" b="0" i="0" u="none" strike="noStrike" cap="none">
                <a:solidFill>
                  <a:srgbClr val="404040"/>
                </a:solidFill>
                <a:latin typeface="Open Sans"/>
                <a:ea typeface="Open Sans"/>
                <a:cs typeface="Open Sans"/>
                <a:sym typeface="Open Sans"/>
              </a:rPr>
              <a:t>To import classes or interfaces from one package into another, use the following steps:</a:t>
            </a:r>
            <a:endParaRPr sz="2200" b="0" i="0" u="none" strike="noStrike" cap="none">
              <a:solidFill>
                <a:srgbClr val="404040"/>
              </a:solidFill>
              <a:latin typeface="Open Sans"/>
              <a:ea typeface="Open Sans"/>
              <a:cs typeface="Open Sans"/>
              <a:sym typeface="Open Sans"/>
            </a:endParaRPr>
          </a:p>
        </p:txBody>
      </p:sp>
      <p:sp>
        <p:nvSpPr>
          <p:cNvPr id="701" name="Google Shape;701;p63"/>
          <p:cNvSpPr/>
          <p:nvPr/>
        </p:nvSpPr>
        <p:spPr>
          <a:xfrm>
            <a:off x="7150443" y="3428369"/>
            <a:ext cx="6874346" cy="1252330"/>
          </a:xfrm>
          <a:prstGeom prst="roundRect">
            <a:avLst>
              <a:gd name="adj" fmla="val 16667"/>
            </a:avLst>
          </a:prstGeom>
          <a:solidFill>
            <a:srgbClr val="EF6461"/>
          </a:solidFill>
          <a:ln w="25400" cap="flat" cmpd="sng">
            <a:solidFill>
              <a:srgbClr val="EF646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14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Use the fully qualified name, which includes the package name and class or interface name.</a:t>
            </a:r>
            <a:endParaRPr sz="2200" b="0" i="0" u="none" strike="noStrike" cap="none">
              <a:solidFill>
                <a:schemeClr val="lt1"/>
              </a:solidFill>
              <a:latin typeface="Open Sans"/>
              <a:ea typeface="Open Sans"/>
              <a:cs typeface="Open Sans"/>
              <a:sym typeface="Open Sans"/>
            </a:endParaRPr>
          </a:p>
        </p:txBody>
      </p:sp>
      <p:sp>
        <p:nvSpPr>
          <p:cNvPr id="702" name="Google Shape;702;p63"/>
          <p:cNvSpPr/>
          <p:nvPr/>
        </p:nvSpPr>
        <p:spPr>
          <a:xfrm>
            <a:off x="7150443" y="4896562"/>
            <a:ext cx="6874346" cy="1252330"/>
          </a:xfrm>
          <a:prstGeom prst="roundRect">
            <a:avLst>
              <a:gd name="adj" fmla="val 16667"/>
            </a:avLst>
          </a:prstGeom>
          <a:solidFill>
            <a:srgbClr val="EF6461"/>
          </a:solidFill>
          <a:ln w="25400" cap="flat" cmpd="sng">
            <a:solidFill>
              <a:srgbClr val="EF646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14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Use the "import" keyword to create a shorter alias for the fully qualified name.</a:t>
            </a:r>
            <a:endParaRPr sz="2200" b="0" i="0" u="none" strike="noStrike" cap="none">
              <a:solidFill>
                <a:schemeClr val="lt1"/>
              </a:solidFill>
              <a:latin typeface="Open Sans"/>
              <a:ea typeface="Open Sans"/>
              <a:cs typeface="Open Sans"/>
              <a:sym typeface="Open San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0"/>
                                  </p:stCondLst>
                                  <p:childTnLst>
                                    <p:set>
                                      <p:cBhvr>
                                        <p:cTn id="6" dur="1" fill="hold">
                                          <p:stCondLst>
                                            <p:cond delay="0"/>
                                          </p:stCondLst>
                                        </p:cTn>
                                        <p:tgtEl>
                                          <p:spTgt spid="694"/>
                                        </p:tgtEl>
                                        <p:attrNameLst>
                                          <p:attrName>style.visibility</p:attrName>
                                        </p:attrNameLst>
                                      </p:cBhvr>
                                      <p:to>
                                        <p:strVal val="visible"/>
                                      </p:to>
                                    </p:set>
                                    <p:animEffect transition="in" filter="fade">
                                      <p:cBhvr>
                                        <p:cTn id="7" dur="500"/>
                                        <p:tgtEl>
                                          <p:spTgt spid="694"/>
                                        </p:tgtEl>
                                      </p:cBhvr>
                                    </p:animEffect>
                                  </p:childTnLst>
                                </p:cTn>
                              </p:par>
                              <p:par>
                                <p:cTn id="8" presetID="23" presetClass="entr" presetSubtype="16" fill="hold" nodeType="withEffect">
                                  <p:stCondLst>
                                    <p:cond delay="500"/>
                                  </p:stCondLst>
                                  <p:childTnLst>
                                    <p:set>
                                      <p:cBhvr>
                                        <p:cTn id="9" dur="1" fill="hold">
                                          <p:stCondLst>
                                            <p:cond delay="0"/>
                                          </p:stCondLst>
                                        </p:cTn>
                                        <p:tgtEl>
                                          <p:spTgt spid="699"/>
                                        </p:tgtEl>
                                        <p:attrNameLst>
                                          <p:attrName>style.visibility</p:attrName>
                                        </p:attrNameLst>
                                      </p:cBhvr>
                                      <p:to>
                                        <p:strVal val="visible"/>
                                      </p:to>
                                    </p:set>
                                    <p:anim calcmode="lin" valueType="num">
                                      <p:cBhvr additive="base">
                                        <p:cTn id="10" dur="500"/>
                                        <p:tgtEl>
                                          <p:spTgt spid="699"/>
                                        </p:tgtEl>
                                        <p:attrNameLst>
                                          <p:attrName>ppt_w</p:attrName>
                                        </p:attrNameLst>
                                      </p:cBhvr>
                                      <p:tavLst>
                                        <p:tav tm="0">
                                          <p:val>
                                            <p:strVal val="0"/>
                                          </p:val>
                                        </p:tav>
                                        <p:tav tm="100000">
                                          <p:val>
                                            <p:strVal val="#ppt_w"/>
                                          </p:val>
                                        </p:tav>
                                      </p:tavLst>
                                    </p:anim>
                                    <p:anim calcmode="lin" valueType="num">
                                      <p:cBhvr additive="base">
                                        <p:cTn id="11" dur="500"/>
                                        <p:tgtEl>
                                          <p:spTgt spid="699"/>
                                        </p:tgtEl>
                                        <p:attrNameLst>
                                          <p:attrName>ppt_h</p:attrName>
                                        </p:attrNameLst>
                                      </p:cBhvr>
                                      <p:tavLst>
                                        <p:tav tm="0">
                                          <p:val>
                                            <p:strVal val="0"/>
                                          </p:val>
                                        </p:tav>
                                        <p:tav tm="100000">
                                          <p:val>
                                            <p:strVal val="#ppt_h"/>
                                          </p:val>
                                        </p:tav>
                                      </p:tavLst>
                                    </p:anim>
                                  </p:childTnLst>
                                </p:cTn>
                              </p:par>
                              <p:par>
                                <p:cTn id="12" presetID="10" presetClass="entr" presetSubtype="0" fill="hold" nodeType="withEffect">
                                  <p:stCondLst>
                                    <p:cond delay="4000"/>
                                  </p:stCondLst>
                                  <p:childTnLst>
                                    <p:set>
                                      <p:cBhvr>
                                        <p:cTn id="13" dur="1" fill="hold">
                                          <p:stCondLst>
                                            <p:cond delay="0"/>
                                          </p:stCondLst>
                                        </p:cTn>
                                        <p:tgtEl>
                                          <p:spTgt spid="701"/>
                                        </p:tgtEl>
                                        <p:attrNameLst>
                                          <p:attrName>style.visibility</p:attrName>
                                        </p:attrNameLst>
                                      </p:cBhvr>
                                      <p:to>
                                        <p:strVal val="visible"/>
                                      </p:to>
                                    </p:set>
                                    <p:animEffect transition="in" filter="fade">
                                      <p:cBhvr>
                                        <p:cTn id="14" dur="500"/>
                                        <p:tgtEl>
                                          <p:spTgt spid="701"/>
                                        </p:tgtEl>
                                      </p:cBhvr>
                                    </p:animEffect>
                                  </p:childTnLst>
                                </p:cTn>
                              </p:par>
                              <p:par>
                                <p:cTn id="15" presetID="10" presetClass="entr" presetSubtype="0" fill="hold" nodeType="withEffect">
                                  <p:stCondLst>
                                    <p:cond delay="4000"/>
                                  </p:stCondLst>
                                  <p:childTnLst>
                                    <p:set>
                                      <p:cBhvr>
                                        <p:cTn id="16" dur="1" fill="hold">
                                          <p:stCondLst>
                                            <p:cond delay="0"/>
                                          </p:stCondLst>
                                        </p:cTn>
                                        <p:tgtEl>
                                          <p:spTgt spid="702"/>
                                        </p:tgtEl>
                                        <p:attrNameLst>
                                          <p:attrName>style.visibility</p:attrName>
                                        </p:attrNameLst>
                                      </p:cBhvr>
                                      <p:to>
                                        <p:strVal val="visible"/>
                                      </p:to>
                                    </p:set>
                                    <p:animEffect transition="in" filter="fade">
                                      <p:cBhvr>
                                        <p:cTn id="17" dur="500"/>
                                        <p:tgtEl>
                                          <p:spTgt spid="7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706"/>
        <p:cNvGrpSpPr/>
        <p:nvPr/>
      </p:nvGrpSpPr>
      <p:grpSpPr>
        <a:xfrm>
          <a:off x="0" y="0"/>
          <a:ext cx="0" cy="0"/>
          <a:chOff x="0" y="0"/>
          <a:chExt cx="0" cy="0"/>
        </a:xfrm>
      </p:grpSpPr>
      <p:sp>
        <p:nvSpPr>
          <p:cNvPr id="707" name="Google Shape;707;p64"/>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Font typeface="Arial"/>
              <a:buNone/>
            </a:pPr>
            <a:r>
              <a:rPr lang="en-US">
                <a:solidFill>
                  <a:srgbClr val="404040"/>
                </a:solidFill>
              </a:rPr>
              <a:t>Java Packages</a:t>
            </a:r>
            <a:endParaRPr/>
          </a:p>
        </p:txBody>
      </p:sp>
      <p:sp>
        <p:nvSpPr>
          <p:cNvPr id="708" name="Google Shape;708;p64"/>
          <p:cNvSpPr txBox="1"/>
          <p:nvPr/>
        </p:nvSpPr>
        <p:spPr>
          <a:xfrm>
            <a:off x="1120487" y="2138858"/>
            <a:ext cx="6800705" cy="1250110"/>
          </a:xfrm>
          <a:prstGeom prst="rect">
            <a:avLst/>
          </a:prstGeom>
          <a:noFill/>
          <a:ln>
            <a:noFill/>
          </a:ln>
        </p:spPr>
        <p:txBody>
          <a:bodyPr spcFirstLastPara="1" wrap="square" lIns="91425" tIns="45700" rIns="91425" bIns="45700" anchor="t" anchorCtr="0">
            <a:spAutoFit/>
          </a:bodyPr>
          <a:lstStyle/>
          <a:p>
            <a:pPr marL="0" marR="0" lvl="0" indent="0" algn="ctr" rtl="0">
              <a:lnSpc>
                <a:spcPct val="114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In the user's class, use the list interface similar to Java.util. The full package can be imported by     the user:</a:t>
            </a:r>
            <a:endParaRPr sz="2200" b="0" i="0" u="none" strike="noStrike" cap="none">
              <a:solidFill>
                <a:srgbClr val="3F3F3F"/>
              </a:solidFill>
              <a:latin typeface="Open Sans"/>
              <a:ea typeface="Open Sans"/>
              <a:cs typeface="Open Sans"/>
              <a:sym typeface="Open Sans"/>
            </a:endParaRPr>
          </a:p>
        </p:txBody>
      </p:sp>
      <p:cxnSp>
        <p:nvCxnSpPr>
          <p:cNvPr id="709" name="Google Shape;709;p64"/>
          <p:cNvCxnSpPr/>
          <p:nvPr/>
        </p:nvCxnSpPr>
        <p:spPr>
          <a:xfrm flipH="1">
            <a:off x="12202839" y="6929386"/>
            <a:ext cx="3088" cy="500787"/>
          </a:xfrm>
          <a:prstGeom prst="straightConnector1">
            <a:avLst/>
          </a:prstGeom>
          <a:noFill/>
          <a:ln w="28575" cap="flat" cmpd="sng">
            <a:solidFill>
              <a:srgbClr val="0075C4"/>
            </a:solidFill>
            <a:prstDash val="dash"/>
            <a:round/>
            <a:headEnd type="none" w="sm" len="sm"/>
            <a:tailEnd type="triangle" w="lg" len="lg"/>
          </a:ln>
        </p:spPr>
      </p:cxnSp>
      <p:sp>
        <p:nvSpPr>
          <p:cNvPr id="710" name="Google Shape;710;p64"/>
          <p:cNvSpPr txBox="1"/>
          <p:nvPr/>
        </p:nvSpPr>
        <p:spPr>
          <a:xfrm>
            <a:off x="8639603" y="2138858"/>
            <a:ext cx="7094597" cy="864171"/>
          </a:xfrm>
          <a:prstGeom prst="rect">
            <a:avLst/>
          </a:prstGeom>
          <a:noFill/>
          <a:ln>
            <a:noFill/>
          </a:ln>
        </p:spPr>
        <p:txBody>
          <a:bodyPr spcFirstLastPara="1" wrap="square" lIns="91425" tIns="45700" rIns="91425" bIns="45700" anchor="t" anchorCtr="0">
            <a:spAutoFit/>
          </a:bodyPr>
          <a:lstStyle/>
          <a:p>
            <a:pPr marL="0" marR="0" lvl="0" indent="0" algn="ctr" rtl="0">
              <a:lnSpc>
                <a:spcPct val="114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Importing classes from the package requires the use of import statements.</a:t>
            </a:r>
            <a:endParaRPr sz="2200" b="0" i="0" u="none" strike="noStrike" cap="none">
              <a:solidFill>
                <a:srgbClr val="3F3F3F"/>
              </a:solidFill>
              <a:latin typeface="Open Sans"/>
              <a:ea typeface="Open Sans"/>
              <a:cs typeface="Open Sans"/>
              <a:sym typeface="Open Sans"/>
            </a:endParaRPr>
          </a:p>
        </p:txBody>
      </p:sp>
      <p:grpSp>
        <p:nvGrpSpPr>
          <p:cNvPr id="711" name="Google Shape;711;p64"/>
          <p:cNvGrpSpPr/>
          <p:nvPr/>
        </p:nvGrpSpPr>
        <p:grpSpPr>
          <a:xfrm>
            <a:off x="981673" y="3365561"/>
            <a:ext cx="7093158" cy="4117488"/>
            <a:chOff x="3147305" y="2395185"/>
            <a:chExt cx="10226085" cy="4645204"/>
          </a:xfrm>
        </p:grpSpPr>
        <p:grpSp>
          <p:nvGrpSpPr>
            <p:cNvPr id="712" name="Google Shape;712;p64"/>
            <p:cNvGrpSpPr/>
            <p:nvPr/>
          </p:nvGrpSpPr>
          <p:grpSpPr>
            <a:xfrm>
              <a:off x="3147305" y="2395185"/>
              <a:ext cx="10226085" cy="4645204"/>
              <a:chOff x="3223425" y="2776100"/>
              <a:chExt cx="8459700" cy="4208375"/>
            </a:xfrm>
          </p:grpSpPr>
          <p:sp>
            <p:nvSpPr>
              <p:cNvPr id="713" name="Google Shape;713;p64"/>
              <p:cNvSpPr/>
              <p:nvPr/>
            </p:nvSpPr>
            <p:spPr>
              <a:xfrm>
                <a:off x="3241575" y="3033475"/>
                <a:ext cx="8423400" cy="3855000"/>
              </a:xfrm>
              <a:prstGeom prst="rect">
                <a:avLst/>
              </a:prstGeom>
              <a:solidFill>
                <a:srgbClr val="666666"/>
              </a:solidFill>
              <a:ln w="9525" cap="flat" cmpd="sng">
                <a:solidFill>
                  <a:srgbClr val="CCCCCC"/>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4" name="Google Shape;714;p64"/>
              <p:cNvSpPr/>
              <p:nvPr/>
            </p:nvSpPr>
            <p:spPr>
              <a:xfrm>
                <a:off x="3223425" y="2776100"/>
                <a:ext cx="8459700" cy="302213"/>
              </a:xfrm>
              <a:prstGeom prst="round2SameRect">
                <a:avLst>
                  <a:gd name="adj1" fmla="val 27454"/>
                  <a:gd name="adj2" fmla="val 0"/>
                </a:avLst>
              </a:prstGeom>
              <a:solidFill>
                <a:srgbClr val="CCCCCC"/>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5" name="Google Shape;715;p64"/>
              <p:cNvSpPr/>
              <p:nvPr/>
            </p:nvSpPr>
            <p:spPr>
              <a:xfrm>
                <a:off x="3223425" y="6888475"/>
                <a:ext cx="8459700" cy="96000"/>
              </a:xfrm>
              <a:prstGeom prst="rect">
                <a:avLst/>
              </a:prstGeom>
              <a:solidFill>
                <a:srgbClr val="B7B7B7"/>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716" name="Google Shape;716;p64"/>
            <p:cNvSpPr txBox="1"/>
            <p:nvPr/>
          </p:nvSpPr>
          <p:spPr>
            <a:xfrm>
              <a:off x="3573942" y="3471334"/>
              <a:ext cx="9372809" cy="1869788"/>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FFFFFF"/>
                  </a:solidFill>
                  <a:latin typeface="Courier New"/>
                  <a:ea typeface="Courier New"/>
                  <a:cs typeface="Courier New"/>
                  <a:sym typeface="Courier New"/>
                </a:rPr>
                <a:t>import Java.util.*;</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endParaRPr sz="2000" b="1" i="0" u="none" strike="noStrike" cap="none">
                <a:solidFill>
                  <a:srgbClr val="FFFFFF"/>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FFFFFF"/>
                  </a:solidFill>
                  <a:latin typeface="Courier New"/>
                  <a:ea typeface="Courier New"/>
                  <a:cs typeface="Courier New"/>
                  <a:sym typeface="Courier New"/>
                </a:rPr>
                <a:t>List&lt;int&gt; ls = </a:t>
              </a:r>
              <a:r>
                <a:rPr lang="en-US" sz="2000" b="1" i="0" u="none" strike="noStrike" cap="none">
                  <a:solidFill>
                    <a:srgbClr val="93C47D"/>
                  </a:solidFill>
                  <a:latin typeface="Courier New"/>
                  <a:ea typeface="Courier New"/>
                  <a:cs typeface="Courier New"/>
                  <a:sym typeface="Courier New"/>
                </a:rPr>
                <a:t>new ArrayList</a:t>
              </a:r>
              <a:r>
                <a:rPr lang="en-US" sz="2000" b="1" i="0" u="none" strike="noStrike" cap="none">
                  <a:solidFill>
                    <a:srgbClr val="FFFFFF"/>
                  </a:solidFill>
                  <a:latin typeface="Courier New"/>
                  <a:ea typeface="Courier New"/>
                  <a:cs typeface="Courier New"/>
                  <a:sym typeface="Courier New"/>
                </a:rPr>
                <a:t>&lt;int&gt;();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endParaRPr sz="2000" b="1" i="0" u="none" strike="noStrike" cap="none">
                <a:solidFill>
                  <a:srgbClr val="FFFFFF"/>
                </a:solidFill>
                <a:latin typeface="Courier New"/>
                <a:ea typeface="Courier New"/>
                <a:cs typeface="Courier New"/>
                <a:sym typeface="Courier New"/>
              </a:endParaRPr>
            </a:p>
          </p:txBody>
        </p:sp>
      </p:grpSp>
      <p:grpSp>
        <p:nvGrpSpPr>
          <p:cNvPr id="717" name="Google Shape;717;p64"/>
          <p:cNvGrpSpPr/>
          <p:nvPr/>
        </p:nvGrpSpPr>
        <p:grpSpPr>
          <a:xfrm>
            <a:off x="8656260" y="3364902"/>
            <a:ext cx="7093158" cy="4117488"/>
            <a:chOff x="3147305" y="2395185"/>
            <a:chExt cx="10226085" cy="4645204"/>
          </a:xfrm>
        </p:grpSpPr>
        <p:grpSp>
          <p:nvGrpSpPr>
            <p:cNvPr id="718" name="Google Shape;718;p64"/>
            <p:cNvGrpSpPr/>
            <p:nvPr/>
          </p:nvGrpSpPr>
          <p:grpSpPr>
            <a:xfrm>
              <a:off x="3147305" y="2395185"/>
              <a:ext cx="10226085" cy="4645204"/>
              <a:chOff x="3223425" y="2776100"/>
              <a:chExt cx="8459700" cy="4208375"/>
            </a:xfrm>
          </p:grpSpPr>
          <p:sp>
            <p:nvSpPr>
              <p:cNvPr id="719" name="Google Shape;719;p64"/>
              <p:cNvSpPr/>
              <p:nvPr/>
            </p:nvSpPr>
            <p:spPr>
              <a:xfrm>
                <a:off x="3241575" y="3033475"/>
                <a:ext cx="8423400" cy="3855000"/>
              </a:xfrm>
              <a:prstGeom prst="rect">
                <a:avLst/>
              </a:prstGeom>
              <a:solidFill>
                <a:srgbClr val="666666"/>
              </a:solidFill>
              <a:ln w="9525" cap="flat" cmpd="sng">
                <a:solidFill>
                  <a:srgbClr val="CCCCCC"/>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0" name="Google Shape;720;p64"/>
              <p:cNvSpPr/>
              <p:nvPr/>
            </p:nvSpPr>
            <p:spPr>
              <a:xfrm>
                <a:off x="3223425" y="2776100"/>
                <a:ext cx="8459700" cy="302213"/>
              </a:xfrm>
              <a:prstGeom prst="round2SameRect">
                <a:avLst>
                  <a:gd name="adj1" fmla="val 27454"/>
                  <a:gd name="adj2" fmla="val 0"/>
                </a:avLst>
              </a:prstGeom>
              <a:solidFill>
                <a:srgbClr val="CCCCCC"/>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1" name="Google Shape;721;p64"/>
              <p:cNvSpPr/>
              <p:nvPr/>
            </p:nvSpPr>
            <p:spPr>
              <a:xfrm>
                <a:off x="3223425" y="6888475"/>
                <a:ext cx="8459700" cy="96000"/>
              </a:xfrm>
              <a:prstGeom prst="rect">
                <a:avLst/>
              </a:prstGeom>
              <a:solidFill>
                <a:srgbClr val="B7B7B7"/>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722" name="Google Shape;722;p64"/>
            <p:cNvSpPr txBox="1"/>
            <p:nvPr/>
          </p:nvSpPr>
          <p:spPr>
            <a:xfrm>
              <a:off x="3573942" y="3472078"/>
              <a:ext cx="9372809" cy="2105638"/>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FFFFFF"/>
                  </a:solidFill>
                  <a:latin typeface="Courier New"/>
                  <a:ea typeface="Courier New"/>
                  <a:cs typeface="Courier New"/>
                  <a:sym typeface="Courier New"/>
                </a:rPr>
                <a:t>import </a:t>
              </a:r>
              <a:r>
                <a:rPr lang="en-US" sz="2000" b="1" i="0" u="none" strike="noStrike" cap="none">
                  <a:solidFill>
                    <a:srgbClr val="93C47D"/>
                  </a:solidFill>
                  <a:latin typeface="Courier New"/>
                  <a:ea typeface="Courier New"/>
                  <a:cs typeface="Courier New"/>
                  <a:sym typeface="Courier New"/>
                </a:rPr>
                <a:t>Java.util.ArrayList;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FFFFFF"/>
                  </a:solidFill>
                  <a:latin typeface="Courier New"/>
                  <a:ea typeface="Courier New"/>
                  <a:cs typeface="Courier New"/>
                  <a:sym typeface="Courier New"/>
                </a:rPr>
                <a:t>import </a:t>
              </a:r>
              <a:r>
                <a:rPr lang="en-US" sz="2000" b="1" i="0" u="none" strike="noStrike" cap="none">
                  <a:solidFill>
                    <a:srgbClr val="93C47D"/>
                  </a:solidFill>
                  <a:latin typeface="Courier New"/>
                  <a:ea typeface="Courier New"/>
                  <a:cs typeface="Courier New"/>
                  <a:sym typeface="Courier New"/>
                </a:rPr>
                <a:t>Java.util.List;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FFFFFF"/>
                  </a:solidFill>
                  <a:latin typeface="Courier New"/>
                  <a:ea typeface="Courier New"/>
                  <a:cs typeface="Courier New"/>
                  <a:sym typeface="Courier New"/>
                </a:rPr>
                <a: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FFFFFF"/>
                  </a:solidFill>
                  <a:latin typeface="Courier New"/>
                  <a:ea typeface="Courier New"/>
                  <a:cs typeface="Courier New"/>
                  <a:sym typeface="Courier New"/>
                </a:rPr>
                <a:t>Java.util.List&lt;int&gt; ls = new Java.util.ArrayList&lt;int&gt;();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endParaRPr sz="2000" b="1" i="0" u="none" strike="noStrike" cap="none">
                <a:solidFill>
                  <a:srgbClr val="FFFFFF"/>
                </a:solidFill>
                <a:latin typeface="Courier New"/>
                <a:ea typeface="Courier New"/>
                <a:cs typeface="Courier New"/>
                <a:sym typeface="Courier New"/>
              </a:endParaRPr>
            </a:p>
          </p:txBody>
        </p:sp>
      </p:grpSp>
      <p:pic>
        <p:nvPicPr>
          <p:cNvPr id="723" name="Google Shape;723;p64"/>
          <p:cNvPicPr preferRelativeResize="0"/>
          <p:nvPr/>
        </p:nvPicPr>
        <p:blipFill rotWithShape="1">
          <a:blip r:embed="rId3">
            <a:alphaModFix/>
          </a:blip>
          <a:srcRect/>
          <a:stretch/>
        </p:blipFill>
        <p:spPr>
          <a:xfrm>
            <a:off x="6248400" y="760639"/>
            <a:ext cx="3663950" cy="36576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08"/>
                                        </p:tgtEl>
                                        <p:attrNameLst>
                                          <p:attrName>style.visibility</p:attrName>
                                        </p:attrNameLst>
                                      </p:cBhvr>
                                      <p:to>
                                        <p:strVal val="visible"/>
                                      </p:to>
                                    </p:set>
                                    <p:animEffect transition="in" filter="fade">
                                      <p:cBhvr>
                                        <p:cTn id="7" dur="500"/>
                                        <p:tgtEl>
                                          <p:spTgt spid="708"/>
                                        </p:tgtEl>
                                      </p:cBhvr>
                                    </p:animEffect>
                                  </p:childTnLst>
                                </p:cTn>
                              </p:par>
                              <p:par>
                                <p:cTn id="8" presetID="10" presetClass="entr" presetSubtype="0" fill="hold" nodeType="withEffect">
                                  <p:stCondLst>
                                    <p:cond delay="0"/>
                                  </p:stCondLst>
                                  <p:childTnLst>
                                    <p:set>
                                      <p:cBhvr>
                                        <p:cTn id="9" dur="1" fill="hold">
                                          <p:stCondLst>
                                            <p:cond delay="0"/>
                                          </p:stCondLst>
                                        </p:cTn>
                                        <p:tgtEl>
                                          <p:spTgt spid="710"/>
                                        </p:tgtEl>
                                        <p:attrNameLst>
                                          <p:attrName>style.visibility</p:attrName>
                                        </p:attrNameLst>
                                      </p:cBhvr>
                                      <p:to>
                                        <p:strVal val="visible"/>
                                      </p:to>
                                    </p:set>
                                    <p:animEffect transition="in" filter="fade">
                                      <p:cBhvr>
                                        <p:cTn id="10" dur="500"/>
                                        <p:tgtEl>
                                          <p:spTgt spid="710"/>
                                        </p:tgtEl>
                                      </p:cBhvr>
                                    </p:animEffect>
                                  </p:childTnLst>
                                </p:cTn>
                              </p:par>
                              <p:par>
                                <p:cTn id="11" presetID="10" presetClass="entr" presetSubtype="0" fill="hold" nodeType="withEffect">
                                  <p:stCondLst>
                                    <p:cond delay="500"/>
                                  </p:stCondLst>
                                  <p:childTnLst>
                                    <p:set>
                                      <p:cBhvr>
                                        <p:cTn id="12" dur="1" fill="hold">
                                          <p:stCondLst>
                                            <p:cond delay="0"/>
                                          </p:stCondLst>
                                        </p:cTn>
                                        <p:tgtEl>
                                          <p:spTgt spid="711"/>
                                        </p:tgtEl>
                                        <p:attrNameLst>
                                          <p:attrName>style.visibility</p:attrName>
                                        </p:attrNameLst>
                                      </p:cBhvr>
                                      <p:to>
                                        <p:strVal val="visible"/>
                                      </p:to>
                                    </p:set>
                                    <p:animEffect transition="in" filter="fade">
                                      <p:cBhvr>
                                        <p:cTn id="13" dur="1000"/>
                                        <p:tgtEl>
                                          <p:spTgt spid="711"/>
                                        </p:tgtEl>
                                      </p:cBhvr>
                                    </p:animEffect>
                                  </p:childTnLst>
                                </p:cTn>
                              </p:par>
                              <p:par>
                                <p:cTn id="14" presetID="10" presetClass="entr" presetSubtype="0" fill="hold" nodeType="withEffect">
                                  <p:stCondLst>
                                    <p:cond delay="500"/>
                                  </p:stCondLst>
                                  <p:childTnLst>
                                    <p:set>
                                      <p:cBhvr>
                                        <p:cTn id="15" dur="1" fill="hold">
                                          <p:stCondLst>
                                            <p:cond delay="0"/>
                                          </p:stCondLst>
                                        </p:cTn>
                                        <p:tgtEl>
                                          <p:spTgt spid="717"/>
                                        </p:tgtEl>
                                        <p:attrNameLst>
                                          <p:attrName>style.visibility</p:attrName>
                                        </p:attrNameLst>
                                      </p:cBhvr>
                                      <p:to>
                                        <p:strVal val="visible"/>
                                      </p:to>
                                    </p:set>
                                    <p:animEffect transition="in" filter="fade">
                                      <p:cBhvr>
                                        <p:cTn id="16" dur="1000"/>
                                        <p:tgtEl>
                                          <p:spTgt spid="7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727"/>
        <p:cNvGrpSpPr/>
        <p:nvPr/>
      </p:nvGrpSpPr>
      <p:grpSpPr>
        <a:xfrm>
          <a:off x="0" y="0"/>
          <a:ext cx="0" cy="0"/>
          <a:chOff x="0" y="0"/>
          <a:chExt cx="0" cy="0"/>
        </a:xfrm>
      </p:grpSpPr>
      <p:sp>
        <p:nvSpPr>
          <p:cNvPr id="728" name="Google Shape;728;p65"/>
          <p:cNvSpPr txBox="1">
            <a:spLocks noGrp="1"/>
          </p:cNvSpPr>
          <p:nvPr>
            <p:ph type="body" idx="1"/>
          </p:nvPr>
        </p:nvSpPr>
        <p:spPr>
          <a:xfrm>
            <a:off x="0" y="4114800"/>
            <a:ext cx="16256001" cy="914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1000"/>
              </a:spcBef>
              <a:spcAft>
                <a:spcPts val="0"/>
              </a:spcAft>
              <a:buSzPts val="2800"/>
              <a:buNone/>
            </a:pPr>
            <a:r>
              <a:rPr lang="en-US"/>
              <a:t>Access Modifier</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47"/>
          <p:cNvSpPr txBox="1">
            <a:spLocks noGrp="1"/>
          </p:cNvSpPr>
          <p:nvPr>
            <p:ph type="body" idx="1"/>
          </p:nvPr>
        </p:nvSpPr>
        <p:spPr>
          <a:xfrm>
            <a:off x="3075048" y="4114800"/>
            <a:ext cx="6960049" cy="914400"/>
          </a:xfrm>
          <a:prstGeom prst="rect">
            <a:avLst/>
          </a:prstGeom>
          <a:noFill/>
          <a:ln>
            <a:noFill/>
          </a:ln>
        </p:spPr>
        <p:txBody>
          <a:bodyPr spcFirstLastPara="1" wrap="square" lIns="91425" tIns="91425" rIns="91425" bIns="91425" anchor="t" anchorCtr="0">
            <a:noAutofit/>
          </a:bodyPr>
          <a:lstStyle/>
          <a:p>
            <a:pPr marL="0" lvl="0" indent="0" algn="ctr" rtl="0">
              <a:lnSpc>
                <a:spcPct val="90000"/>
              </a:lnSpc>
              <a:spcBef>
                <a:spcPts val="1000"/>
              </a:spcBef>
              <a:spcAft>
                <a:spcPts val="0"/>
              </a:spcAft>
              <a:buSzPts val="2800"/>
              <a:buFont typeface="Arial"/>
              <a:buNone/>
            </a:pPr>
            <a:r>
              <a:rPr lang="en-US"/>
              <a:t>Packages And Multi-Threading</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732"/>
        <p:cNvGrpSpPr/>
        <p:nvPr/>
      </p:nvGrpSpPr>
      <p:grpSpPr>
        <a:xfrm>
          <a:off x="0" y="0"/>
          <a:ext cx="0" cy="0"/>
          <a:chOff x="0" y="0"/>
          <a:chExt cx="0" cy="0"/>
        </a:xfrm>
      </p:grpSpPr>
      <p:sp>
        <p:nvSpPr>
          <p:cNvPr id="733" name="Google Shape;733;p66"/>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Font typeface="Arial"/>
              <a:buNone/>
            </a:pPr>
            <a:r>
              <a:rPr lang="en-US">
                <a:solidFill>
                  <a:srgbClr val="404040"/>
                </a:solidFill>
              </a:rPr>
              <a:t>Access Modifier</a:t>
            </a:r>
            <a:endParaRPr/>
          </a:p>
        </p:txBody>
      </p:sp>
      <p:sp>
        <p:nvSpPr>
          <p:cNvPr id="734" name="Google Shape;734;p66"/>
          <p:cNvSpPr txBox="1"/>
          <p:nvPr/>
        </p:nvSpPr>
        <p:spPr>
          <a:xfrm>
            <a:off x="1632152" y="1406182"/>
            <a:ext cx="12991696" cy="870967"/>
          </a:xfrm>
          <a:prstGeom prst="rect">
            <a:avLst/>
          </a:prstGeom>
          <a:noFill/>
          <a:ln>
            <a:noFill/>
          </a:ln>
        </p:spPr>
        <p:txBody>
          <a:bodyPr spcFirstLastPara="1" wrap="square" lIns="91425" tIns="45700" rIns="91425" bIns="45700" anchor="t" anchorCtr="0">
            <a:spAutoFit/>
          </a:bodyPr>
          <a:lstStyle/>
          <a:p>
            <a:pPr marL="0" marR="0" lvl="0" indent="0" algn="ctr" rtl="0">
              <a:lnSpc>
                <a:spcPct val="115000"/>
              </a:lnSpc>
              <a:spcBef>
                <a:spcPts val="0"/>
              </a:spcBef>
              <a:spcAft>
                <a:spcPts val="0"/>
              </a:spcAft>
              <a:buClr>
                <a:srgbClr val="000000"/>
              </a:buClr>
              <a:buSzPts val="2200"/>
              <a:buFont typeface="Arial"/>
              <a:buNone/>
            </a:pPr>
            <a:r>
              <a:rPr lang="en-US" sz="2200" b="0" i="0" u="none" strike="noStrike" cap="none">
                <a:solidFill>
                  <a:srgbClr val="404040"/>
                </a:solidFill>
                <a:latin typeface="Open Sans"/>
                <a:ea typeface="Open Sans"/>
                <a:cs typeface="Open Sans"/>
                <a:sym typeface="Open Sans"/>
              </a:rPr>
              <a:t>Access modifiers control the visibility of class members and determine if other classes can use fields, methods, or create objects of that class.</a:t>
            </a:r>
            <a:endParaRPr sz="1400" b="0" i="0" u="none" strike="noStrike" cap="none">
              <a:solidFill>
                <a:srgbClr val="000000"/>
              </a:solidFill>
              <a:latin typeface="Arial"/>
              <a:ea typeface="Arial"/>
              <a:cs typeface="Arial"/>
              <a:sym typeface="Arial"/>
            </a:endParaRPr>
          </a:p>
        </p:txBody>
      </p:sp>
      <p:graphicFrame>
        <p:nvGraphicFramePr>
          <p:cNvPr id="735" name="Google Shape;735;p66"/>
          <p:cNvGraphicFramePr/>
          <p:nvPr/>
        </p:nvGraphicFramePr>
        <p:xfrm>
          <a:off x="2021473" y="3324065"/>
          <a:ext cx="3000000" cy="3000000"/>
        </p:xfrm>
        <a:graphic>
          <a:graphicData uri="http://schemas.openxmlformats.org/drawingml/2006/table">
            <a:tbl>
              <a:tblPr>
                <a:noFill/>
                <a:tableStyleId>{89B11435-C2A5-40C5-B6DC-452532715726}</a:tableStyleId>
              </a:tblPr>
              <a:tblGrid>
                <a:gridCol w="2446650">
                  <a:extLst>
                    <a:ext uri="{9D8B030D-6E8A-4147-A177-3AD203B41FA5}">
                      <a16:colId xmlns:a16="http://schemas.microsoft.com/office/drawing/2014/main" val="20000"/>
                    </a:ext>
                  </a:extLst>
                </a:gridCol>
                <a:gridCol w="2446650">
                  <a:extLst>
                    <a:ext uri="{9D8B030D-6E8A-4147-A177-3AD203B41FA5}">
                      <a16:colId xmlns:a16="http://schemas.microsoft.com/office/drawing/2014/main" val="20001"/>
                    </a:ext>
                  </a:extLst>
                </a:gridCol>
                <a:gridCol w="2446650">
                  <a:extLst>
                    <a:ext uri="{9D8B030D-6E8A-4147-A177-3AD203B41FA5}">
                      <a16:colId xmlns:a16="http://schemas.microsoft.com/office/drawing/2014/main" val="20002"/>
                    </a:ext>
                  </a:extLst>
                </a:gridCol>
                <a:gridCol w="2446650">
                  <a:extLst>
                    <a:ext uri="{9D8B030D-6E8A-4147-A177-3AD203B41FA5}">
                      <a16:colId xmlns:a16="http://schemas.microsoft.com/office/drawing/2014/main" val="20003"/>
                    </a:ext>
                  </a:extLst>
                </a:gridCol>
                <a:gridCol w="2446650">
                  <a:extLst>
                    <a:ext uri="{9D8B030D-6E8A-4147-A177-3AD203B41FA5}">
                      <a16:colId xmlns:a16="http://schemas.microsoft.com/office/drawing/2014/main" val="20004"/>
                    </a:ext>
                  </a:extLst>
                </a:gridCol>
              </a:tblGrid>
              <a:tr h="812175">
                <a:tc>
                  <a:txBody>
                    <a:bodyPr/>
                    <a:lstStyle/>
                    <a:p>
                      <a:pPr marL="0" marR="0" lvl="0" indent="0" algn="ctr" rtl="0">
                        <a:lnSpc>
                          <a:spcPct val="115000"/>
                        </a:lnSpc>
                        <a:spcBef>
                          <a:spcPts val="0"/>
                        </a:spcBef>
                        <a:spcAft>
                          <a:spcPts val="0"/>
                        </a:spcAft>
                        <a:buClr>
                          <a:srgbClr val="000000"/>
                        </a:buClr>
                        <a:buSzPts val="2000"/>
                        <a:buFont typeface="Arial"/>
                        <a:buNone/>
                      </a:pPr>
                      <a:r>
                        <a:rPr lang="en-US" sz="2000" b="0" i="0" u="none" strike="noStrike" cap="none">
                          <a:solidFill>
                            <a:schemeClr val="lt1"/>
                          </a:solidFill>
                          <a:latin typeface="Open Sans"/>
                          <a:ea typeface="Open Sans"/>
                          <a:cs typeface="Open Sans"/>
                          <a:sym typeface="Open Sans"/>
                        </a:rPr>
                        <a:t>Access Modifier</a:t>
                      </a:r>
                      <a:endParaRPr sz="1400" u="none" strike="noStrike" cap="none"/>
                    </a:p>
                  </a:txBody>
                  <a:tcPr marL="114300" marR="114300" marT="114300" marB="114300" anchor="ctr">
                    <a:lnL w="9525" cap="flat" cmpd="sng">
                      <a:solidFill>
                        <a:srgbClr val="595959"/>
                      </a:solidFill>
                      <a:prstDash val="solid"/>
                      <a:round/>
                      <a:headEnd type="none" w="sm" len="sm"/>
                      <a:tailEnd type="none" w="sm" len="sm"/>
                    </a:lnL>
                    <a:lnR w="9525" cap="flat" cmpd="sng">
                      <a:solidFill>
                        <a:srgbClr val="595959"/>
                      </a:solidFill>
                      <a:prstDash val="solid"/>
                      <a:round/>
                      <a:headEnd type="none" w="sm" len="sm"/>
                      <a:tailEnd type="none" w="sm" len="sm"/>
                    </a:lnR>
                    <a:lnT w="9525" cap="flat" cmpd="sng">
                      <a:solidFill>
                        <a:srgbClr val="595959"/>
                      </a:solidFill>
                      <a:prstDash val="solid"/>
                      <a:round/>
                      <a:headEnd type="none" w="sm" len="sm"/>
                      <a:tailEnd type="none" w="sm" len="sm"/>
                    </a:lnT>
                    <a:lnB w="9525" cap="flat" cmpd="sng">
                      <a:solidFill>
                        <a:srgbClr val="595959"/>
                      </a:solidFill>
                      <a:prstDash val="solid"/>
                      <a:round/>
                      <a:headEnd type="none" w="sm" len="sm"/>
                      <a:tailEnd type="none" w="sm" len="sm"/>
                    </a:lnB>
                    <a:solidFill>
                      <a:schemeClr val="accent1"/>
                    </a:solidFill>
                  </a:tcPr>
                </a:tc>
                <a:tc>
                  <a:txBody>
                    <a:bodyPr/>
                    <a:lstStyle/>
                    <a:p>
                      <a:pPr marL="0" marR="0" lvl="0" indent="0" algn="ctr" rtl="0">
                        <a:lnSpc>
                          <a:spcPct val="115000"/>
                        </a:lnSpc>
                        <a:spcBef>
                          <a:spcPts val="0"/>
                        </a:spcBef>
                        <a:spcAft>
                          <a:spcPts val="0"/>
                        </a:spcAft>
                        <a:buClr>
                          <a:srgbClr val="000000"/>
                        </a:buClr>
                        <a:buSzPts val="2000"/>
                        <a:buFont typeface="Arial"/>
                        <a:buNone/>
                      </a:pPr>
                      <a:r>
                        <a:rPr lang="en-US" sz="2000" b="0" i="0" u="none" strike="noStrike" cap="none">
                          <a:solidFill>
                            <a:schemeClr val="lt1"/>
                          </a:solidFill>
                          <a:latin typeface="Open Sans"/>
                          <a:ea typeface="Open Sans"/>
                          <a:cs typeface="Open Sans"/>
                          <a:sym typeface="Open Sans"/>
                        </a:rPr>
                        <a:t>Within Class</a:t>
                      </a:r>
                      <a:endParaRPr sz="1400" u="none" strike="noStrike" cap="none"/>
                    </a:p>
                  </a:txBody>
                  <a:tcPr marL="114300" marR="114300" marT="114300" marB="114300" anchor="ctr">
                    <a:lnL w="9525" cap="flat" cmpd="sng">
                      <a:solidFill>
                        <a:srgbClr val="595959"/>
                      </a:solidFill>
                      <a:prstDash val="solid"/>
                      <a:round/>
                      <a:headEnd type="none" w="sm" len="sm"/>
                      <a:tailEnd type="none" w="sm" len="sm"/>
                    </a:lnL>
                    <a:lnR w="9525" cap="flat" cmpd="sng">
                      <a:solidFill>
                        <a:srgbClr val="595959"/>
                      </a:solidFill>
                      <a:prstDash val="solid"/>
                      <a:round/>
                      <a:headEnd type="none" w="sm" len="sm"/>
                      <a:tailEnd type="none" w="sm" len="sm"/>
                    </a:lnR>
                    <a:lnT w="9525" cap="flat" cmpd="sng">
                      <a:solidFill>
                        <a:srgbClr val="595959"/>
                      </a:solidFill>
                      <a:prstDash val="solid"/>
                      <a:round/>
                      <a:headEnd type="none" w="sm" len="sm"/>
                      <a:tailEnd type="none" w="sm" len="sm"/>
                    </a:lnT>
                    <a:lnB w="9525" cap="flat" cmpd="sng">
                      <a:solidFill>
                        <a:srgbClr val="595959"/>
                      </a:solidFill>
                      <a:prstDash val="solid"/>
                      <a:round/>
                      <a:headEnd type="none" w="sm" len="sm"/>
                      <a:tailEnd type="none" w="sm" len="sm"/>
                    </a:lnB>
                    <a:solidFill>
                      <a:schemeClr val="accent1"/>
                    </a:solidFill>
                  </a:tcPr>
                </a:tc>
                <a:tc>
                  <a:txBody>
                    <a:bodyPr/>
                    <a:lstStyle/>
                    <a:p>
                      <a:pPr marL="0" marR="0" lvl="0" indent="0" algn="ctr" rtl="0">
                        <a:lnSpc>
                          <a:spcPct val="115000"/>
                        </a:lnSpc>
                        <a:spcBef>
                          <a:spcPts val="0"/>
                        </a:spcBef>
                        <a:spcAft>
                          <a:spcPts val="0"/>
                        </a:spcAft>
                        <a:buClr>
                          <a:srgbClr val="000000"/>
                        </a:buClr>
                        <a:buSzPts val="2000"/>
                        <a:buFont typeface="Arial"/>
                        <a:buNone/>
                      </a:pPr>
                      <a:r>
                        <a:rPr lang="en-US" sz="2000" b="0" i="0" u="none" strike="noStrike" cap="none">
                          <a:solidFill>
                            <a:schemeClr val="lt1"/>
                          </a:solidFill>
                          <a:latin typeface="Open Sans"/>
                          <a:ea typeface="Open Sans"/>
                          <a:cs typeface="Open Sans"/>
                          <a:sym typeface="Open Sans"/>
                        </a:rPr>
                        <a:t>Within Package</a:t>
                      </a:r>
                      <a:endParaRPr sz="1400" u="none" strike="noStrike" cap="none"/>
                    </a:p>
                  </a:txBody>
                  <a:tcPr marL="114300" marR="114300" marT="114300" marB="114300" anchor="ctr">
                    <a:lnL w="9525" cap="flat" cmpd="sng">
                      <a:solidFill>
                        <a:srgbClr val="595959"/>
                      </a:solidFill>
                      <a:prstDash val="solid"/>
                      <a:round/>
                      <a:headEnd type="none" w="sm" len="sm"/>
                      <a:tailEnd type="none" w="sm" len="sm"/>
                    </a:lnL>
                    <a:lnR w="9525" cap="flat" cmpd="sng">
                      <a:solidFill>
                        <a:srgbClr val="595959"/>
                      </a:solidFill>
                      <a:prstDash val="solid"/>
                      <a:round/>
                      <a:headEnd type="none" w="sm" len="sm"/>
                      <a:tailEnd type="none" w="sm" len="sm"/>
                    </a:lnR>
                    <a:lnT w="9525" cap="flat" cmpd="sng">
                      <a:solidFill>
                        <a:srgbClr val="595959"/>
                      </a:solidFill>
                      <a:prstDash val="solid"/>
                      <a:round/>
                      <a:headEnd type="none" w="sm" len="sm"/>
                      <a:tailEnd type="none" w="sm" len="sm"/>
                    </a:lnT>
                    <a:lnB w="9525" cap="flat" cmpd="sng">
                      <a:solidFill>
                        <a:srgbClr val="595959"/>
                      </a:solidFill>
                      <a:prstDash val="solid"/>
                      <a:round/>
                      <a:headEnd type="none" w="sm" len="sm"/>
                      <a:tailEnd type="none" w="sm" len="sm"/>
                    </a:lnB>
                    <a:solidFill>
                      <a:schemeClr val="accent1"/>
                    </a:solidFill>
                  </a:tcPr>
                </a:tc>
                <a:tc>
                  <a:txBody>
                    <a:bodyPr/>
                    <a:lstStyle/>
                    <a:p>
                      <a:pPr marL="0" marR="0" lvl="0" indent="0" algn="ctr" rtl="0">
                        <a:lnSpc>
                          <a:spcPct val="115000"/>
                        </a:lnSpc>
                        <a:spcBef>
                          <a:spcPts val="0"/>
                        </a:spcBef>
                        <a:spcAft>
                          <a:spcPts val="0"/>
                        </a:spcAft>
                        <a:buClr>
                          <a:srgbClr val="000000"/>
                        </a:buClr>
                        <a:buSzPts val="2000"/>
                        <a:buFont typeface="Arial"/>
                        <a:buNone/>
                      </a:pPr>
                      <a:r>
                        <a:rPr lang="en-US" sz="2000" b="0" i="0" u="none" strike="noStrike" cap="none">
                          <a:solidFill>
                            <a:schemeClr val="lt1"/>
                          </a:solidFill>
                          <a:latin typeface="Open Sans"/>
                          <a:ea typeface="Open Sans"/>
                          <a:cs typeface="Open Sans"/>
                          <a:sym typeface="Open Sans"/>
                        </a:rPr>
                        <a:t>Outside package by subclass only</a:t>
                      </a:r>
                      <a:endParaRPr sz="1400" u="none" strike="noStrike" cap="none"/>
                    </a:p>
                  </a:txBody>
                  <a:tcPr marL="114300" marR="114300" marT="114300" marB="114300" anchor="ctr">
                    <a:lnL w="9525" cap="flat" cmpd="sng">
                      <a:solidFill>
                        <a:srgbClr val="595959"/>
                      </a:solidFill>
                      <a:prstDash val="solid"/>
                      <a:round/>
                      <a:headEnd type="none" w="sm" len="sm"/>
                      <a:tailEnd type="none" w="sm" len="sm"/>
                    </a:lnL>
                    <a:lnR w="9525" cap="flat" cmpd="sng">
                      <a:solidFill>
                        <a:srgbClr val="595959"/>
                      </a:solidFill>
                      <a:prstDash val="solid"/>
                      <a:round/>
                      <a:headEnd type="none" w="sm" len="sm"/>
                      <a:tailEnd type="none" w="sm" len="sm"/>
                    </a:lnR>
                    <a:lnT w="9525" cap="flat" cmpd="sng">
                      <a:solidFill>
                        <a:srgbClr val="595959"/>
                      </a:solidFill>
                      <a:prstDash val="solid"/>
                      <a:round/>
                      <a:headEnd type="none" w="sm" len="sm"/>
                      <a:tailEnd type="none" w="sm" len="sm"/>
                    </a:lnT>
                    <a:lnB w="9525" cap="flat" cmpd="sng">
                      <a:solidFill>
                        <a:srgbClr val="595959"/>
                      </a:solidFill>
                      <a:prstDash val="solid"/>
                      <a:round/>
                      <a:headEnd type="none" w="sm" len="sm"/>
                      <a:tailEnd type="none" w="sm" len="sm"/>
                    </a:lnB>
                    <a:solidFill>
                      <a:schemeClr val="accent1"/>
                    </a:solidFill>
                  </a:tcPr>
                </a:tc>
                <a:tc>
                  <a:txBody>
                    <a:bodyPr/>
                    <a:lstStyle/>
                    <a:p>
                      <a:pPr marL="0" marR="0" lvl="0" indent="0" algn="ctr" rtl="0">
                        <a:lnSpc>
                          <a:spcPct val="115000"/>
                        </a:lnSpc>
                        <a:spcBef>
                          <a:spcPts val="0"/>
                        </a:spcBef>
                        <a:spcAft>
                          <a:spcPts val="0"/>
                        </a:spcAft>
                        <a:buClr>
                          <a:srgbClr val="000000"/>
                        </a:buClr>
                        <a:buSzPts val="2000"/>
                        <a:buFont typeface="Arial"/>
                        <a:buNone/>
                      </a:pPr>
                      <a:r>
                        <a:rPr lang="en-US" sz="2000" b="0" i="0" u="none" strike="noStrike" cap="none">
                          <a:solidFill>
                            <a:schemeClr val="lt1"/>
                          </a:solidFill>
                          <a:latin typeface="Open Sans"/>
                          <a:ea typeface="Open Sans"/>
                          <a:cs typeface="Open Sans"/>
                          <a:sym typeface="Open Sans"/>
                        </a:rPr>
                        <a:t>Outside package</a:t>
                      </a:r>
                      <a:endParaRPr sz="1400" u="none" strike="noStrike" cap="none"/>
                    </a:p>
                  </a:txBody>
                  <a:tcPr marL="114300" marR="114300" marT="114300" marB="114300" anchor="ctr">
                    <a:lnL w="9525" cap="flat" cmpd="sng">
                      <a:solidFill>
                        <a:srgbClr val="595959"/>
                      </a:solidFill>
                      <a:prstDash val="solid"/>
                      <a:round/>
                      <a:headEnd type="none" w="sm" len="sm"/>
                      <a:tailEnd type="none" w="sm" len="sm"/>
                    </a:lnL>
                    <a:lnR w="9525" cap="flat" cmpd="sng">
                      <a:solidFill>
                        <a:srgbClr val="595959"/>
                      </a:solidFill>
                      <a:prstDash val="solid"/>
                      <a:round/>
                      <a:headEnd type="none" w="sm" len="sm"/>
                      <a:tailEnd type="none" w="sm" len="sm"/>
                    </a:lnR>
                    <a:lnT w="9525" cap="flat" cmpd="sng">
                      <a:solidFill>
                        <a:srgbClr val="595959"/>
                      </a:solidFill>
                      <a:prstDash val="solid"/>
                      <a:round/>
                      <a:headEnd type="none" w="sm" len="sm"/>
                      <a:tailEnd type="none" w="sm" len="sm"/>
                    </a:lnT>
                    <a:lnB w="9525" cap="flat" cmpd="sng">
                      <a:solidFill>
                        <a:srgbClr val="595959"/>
                      </a:solidFill>
                      <a:prstDash val="solid"/>
                      <a:round/>
                      <a:headEnd type="none" w="sm" len="sm"/>
                      <a:tailEnd type="none" w="sm" len="sm"/>
                    </a:lnB>
                    <a:solidFill>
                      <a:schemeClr val="accent1"/>
                    </a:solidFill>
                  </a:tcPr>
                </a:tc>
                <a:extLst>
                  <a:ext uri="{0D108BD9-81ED-4DB2-BD59-A6C34878D82A}">
                    <a16:rowId xmlns:a16="http://schemas.microsoft.com/office/drawing/2014/main" val="10000"/>
                  </a:ext>
                </a:extLst>
              </a:tr>
              <a:tr h="494475">
                <a:tc>
                  <a:txBody>
                    <a:bodyPr/>
                    <a:lstStyle/>
                    <a:p>
                      <a:pPr marL="0" marR="0" lvl="0" indent="0" algn="ctr" rtl="0">
                        <a:lnSpc>
                          <a:spcPct val="170000"/>
                        </a:lnSpc>
                        <a:spcBef>
                          <a:spcPts val="0"/>
                        </a:spcBef>
                        <a:spcAft>
                          <a:spcPts val="0"/>
                        </a:spcAft>
                        <a:buClr>
                          <a:srgbClr val="000000"/>
                        </a:buClr>
                        <a:buSzPts val="2000"/>
                        <a:buFont typeface="Arial"/>
                        <a:buNone/>
                      </a:pPr>
                      <a:r>
                        <a:rPr lang="en-US" sz="2000" b="0" i="0" u="none" strike="noStrike" cap="none">
                          <a:solidFill>
                            <a:srgbClr val="404040"/>
                          </a:solidFill>
                          <a:latin typeface="Open Sans"/>
                          <a:ea typeface="Open Sans"/>
                          <a:cs typeface="Open Sans"/>
                          <a:sym typeface="Open Sans"/>
                        </a:rPr>
                        <a:t>Private</a:t>
                      </a:r>
                      <a:endParaRPr sz="1400" u="none" strike="noStrike" cap="none"/>
                    </a:p>
                  </a:txBody>
                  <a:tcPr marL="76200" marR="76200" marT="76200" marB="76200">
                    <a:lnL w="9525" cap="flat" cmpd="sng">
                      <a:solidFill>
                        <a:srgbClr val="595959"/>
                      </a:solidFill>
                      <a:prstDash val="solid"/>
                      <a:round/>
                      <a:headEnd type="none" w="sm" len="sm"/>
                      <a:tailEnd type="none" w="sm" len="sm"/>
                    </a:lnL>
                    <a:lnR w="9525" cap="flat" cmpd="sng">
                      <a:solidFill>
                        <a:srgbClr val="595959"/>
                      </a:solidFill>
                      <a:prstDash val="solid"/>
                      <a:round/>
                      <a:headEnd type="none" w="sm" len="sm"/>
                      <a:tailEnd type="none" w="sm" len="sm"/>
                    </a:lnR>
                    <a:lnT w="9525" cap="flat" cmpd="sng">
                      <a:solidFill>
                        <a:srgbClr val="595959"/>
                      </a:solidFill>
                      <a:prstDash val="solid"/>
                      <a:round/>
                      <a:headEnd type="none" w="sm" len="sm"/>
                      <a:tailEnd type="none" w="sm" len="sm"/>
                    </a:lnT>
                    <a:lnB w="9525" cap="flat" cmpd="sng">
                      <a:solidFill>
                        <a:srgbClr val="595959"/>
                      </a:solidFill>
                      <a:prstDash val="solid"/>
                      <a:round/>
                      <a:headEnd type="none" w="sm" len="sm"/>
                      <a:tailEnd type="none" w="sm" len="sm"/>
                    </a:lnB>
                    <a:solidFill>
                      <a:srgbClr val="DDEAF6"/>
                    </a:solidFill>
                  </a:tcPr>
                </a:tc>
                <a:tc>
                  <a:txBody>
                    <a:bodyPr/>
                    <a:lstStyle/>
                    <a:p>
                      <a:pPr marL="0" marR="0" lvl="0" indent="0" algn="ctr" rtl="0">
                        <a:lnSpc>
                          <a:spcPct val="170000"/>
                        </a:lnSpc>
                        <a:spcBef>
                          <a:spcPts val="0"/>
                        </a:spcBef>
                        <a:spcAft>
                          <a:spcPts val="0"/>
                        </a:spcAft>
                        <a:buClr>
                          <a:srgbClr val="000000"/>
                        </a:buClr>
                        <a:buSzPts val="2000"/>
                        <a:buFont typeface="Arial"/>
                        <a:buNone/>
                      </a:pPr>
                      <a:r>
                        <a:rPr lang="en-US" sz="2000" b="0" i="0" u="none" strike="noStrike" cap="none">
                          <a:solidFill>
                            <a:srgbClr val="404040"/>
                          </a:solidFill>
                          <a:latin typeface="Open Sans"/>
                          <a:ea typeface="Open Sans"/>
                          <a:cs typeface="Open Sans"/>
                          <a:sym typeface="Open Sans"/>
                        </a:rPr>
                        <a:t>Y</a:t>
                      </a:r>
                      <a:endParaRPr sz="1400" u="none" strike="noStrike" cap="none"/>
                    </a:p>
                  </a:txBody>
                  <a:tcPr marL="76200" marR="76200" marT="76200" marB="76200">
                    <a:lnL w="9525" cap="flat" cmpd="sng">
                      <a:solidFill>
                        <a:srgbClr val="595959"/>
                      </a:solidFill>
                      <a:prstDash val="solid"/>
                      <a:round/>
                      <a:headEnd type="none" w="sm" len="sm"/>
                      <a:tailEnd type="none" w="sm" len="sm"/>
                    </a:lnL>
                    <a:lnR w="9525" cap="flat" cmpd="sng">
                      <a:solidFill>
                        <a:srgbClr val="595959"/>
                      </a:solidFill>
                      <a:prstDash val="solid"/>
                      <a:round/>
                      <a:headEnd type="none" w="sm" len="sm"/>
                      <a:tailEnd type="none" w="sm" len="sm"/>
                    </a:lnR>
                    <a:lnT w="9525" cap="flat" cmpd="sng">
                      <a:solidFill>
                        <a:srgbClr val="595959"/>
                      </a:solidFill>
                      <a:prstDash val="solid"/>
                      <a:round/>
                      <a:headEnd type="none" w="sm" len="sm"/>
                      <a:tailEnd type="none" w="sm" len="sm"/>
                    </a:lnT>
                    <a:lnB w="9525" cap="flat" cmpd="sng">
                      <a:solidFill>
                        <a:srgbClr val="595959"/>
                      </a:solidFill>
                      <a:prstDash val="solid"/>
                      <a:round/>
                      <a:headEnd type="none" w="sm" len="sm"/>
                      <a:tailEnd type="none" w="sm" len="sm"/>
                    </a:lnB>
                    <a:solidFill>
                      <a:srgbClr val="F2F2F2"/>
                    </a:solidFill>
                  </a:tcPr>
                </a:tc>
                <a:tc>
                  <a:txBody>
                    <a:bodyPr/>
                    <a:lstStyle/>
                    <a:p>
                      <a:pPr marL="0" marR="0" lvl="0" indent="0" algn="ctr" rtl="0">
                        <a:lnSpc>
                          <a:spcPct val="170000"/>
                        </a:lnSpc>
                        <a:spcBef>
                          <a:spcPts val="0"/>
                        </a:spcBef>
                        <a:spcAft>
                          <a:spcPts val="0"/>
                        </a:spcAft>
                        <a:buClr>
                          <a:srgbClr val="000000"/>
                        </a:buClr>
                        <a:buSzPts val="2000"/>
                        <a:buFont typeface="Arial"/>
                        <a:buNone/>
                      </a:pPr>
                      <a:r>
                        <a:rPr lang="en-US" sz="2000" b="0" i="0" u="none" strike="noStrike" cap="none">
                          <a:solidFill>
                            <a:srgbClr val="404040"/>
                          </a:solidFill>
                          <a:latin typeface="Open Sans"/>
                          <a:ea typeface="Open Sans"/>
                          <a:cs typeface="Open Sans"/>
                          <a:sym typeface="Open Sans"/>
                        </a:rPr>
                        <a:t>N</a:t>
                      </a:r>
                      <a:endParaRPr sz="1400" u="none" strike="noStrike" cap="none"/>
                    </a:p>
                  </a:txBody>
                  <a:tcPr marL="76200" marR="76200" marT="76200" marB="76200">
                    <a:lnL w="9525" cap="flat" cmpd="sng">
                      <a:solidFill>
                        <a:srgbClr val="595959"/>
                      </a:solidFill>
                      <a:prstDash val="solid"/>
                      <a:round/>
                      <a:headEnd type="none" w="sm" len="sm"/>
                      <a:tailEnd type="none" w="sm" len="sm"/>
                    </a:lnL>
                    <a:lnR w="9525" cap="flat" cmpd="sng">
                      <a:solidFill>
                        <a:srgbClr val="595959"/>
                      </a:solidFill>
                      <a:prstDash val="solid"/>
                      <a:round/>
                      <a:headEnd type="none" w="sm" len="sm"/>
                      <a:tailEnd type="none" w="sm" len="sm"/>
                    </a:lnR>
                    <a:lnT w="9525" cap="flat" cmpd="sng">
                      <a:solidFill>
                        <a:srgbClr val="595959"/>
                      </a:solidFill>
                      <a:prstDash val="solid"/>
                      <a:round/>
                      <a:headEnd type="none" w="sm" len="sm"/>
                      <a:tailEnd type="none" w="sm" len="sm"/>
                    </a:lnT>
                    <a:lnB w="9525" cap="flat" cmpd="sng">
                      <a:solidFill>
                        <a:srgbClr val="595959"/>
                      </a:solidFill>
                      <a:prstDash val="solid"/>
                      <a:round/>
                      <a:headEnd type="none" w="sm" len="sm"/>
                      <a:tailEnd type="none" w="sm" len="sm"/>
                    </a:lnB>
                    <a:solidFill>
                      <a:srgbClr val="F2F2F2"/>
                    </a:solidFill>
                  </a:tcPr>
                </a:tc>
                <a:tc>
                  <a:txBody>
                    <a:bodyPr/>
                    <a:lstStyle/>
                    <a:p>
                      <a:pPr marL="0" marR="0" lvl="0" indent="0" algn="ctr" rtl="0">
                        <a:lnSpc>
                          <a:spcPct val="170000"/>
                        </a:lnSpc>
                        <a:spcBef>
                          <a:spcPts val="0"/>
                        </a:spcBef>
                        <a:spcAft>
                          <a:spcPts val="0"/>
                        </a:spcAft>
                        <a:buClr>
                          <a:srgbClr val="000000"/>
                        </a:buClr>
                        <a:buSzPts val="2000"/>
                        <a:buFont typeface="Arial"/>
                        <a:buNone/>
                      </a:pPr>
                      <a:r>
                        <a:rPr lang="en-US" sz="2000" b="0" i="0" u="none" strike="noStrike" cap="none">
                          <a:solidFill>
                            <a:srgbClr val="404040"/>
                          </a:solidFill>
                          <a:latin typeface="Open Sans"/>
                          <a:ea typeface="Open Sans"/>
                          <a:cs typeface="Open Sans"/>
                          <a:sym typeface="Open Sans"/>
                        </a:rPr>
                        <a:t>N</a:t>
                      </a:r>
                      <a:endParaRPr sz="1400" u="none" strike="noStrike" cap="none"/>
                    </a:p>
                  </a:txBody>
                  <a:tcPr marL="76200" marR="76200" marT="76200" marB="76200">
                    <a:lnL w="9525" cap="flat" cmpd="sng">
                      <a:solidFill>
                        <a:srgbClr val="595959"/>
                      </a:solidFill>
                      <a:prstDash val="solid"/>
                      <a:round/>
                      <a:headEnd type="none" w="sm" len="sm"/>
                      <a:tailEnd type="none" w="sm" len="sm"/>
                    </a:lnL>
                    <a:lnR w="9525" cap="flat" cmpd="sng">
                      <a:solidFill>
                        <a:srgbClr val="595959"/>
                      </a:solidFill>
                      <a:prstDash val="solid"/>
                      <a:round/>
                      <a:headEnd type="none" w="sm" len="sm"/>
                      <a:tailEnd type="none" w="sm" len="sm"/>
                    </a:lnR>
                    <a:lnT w="9525" cap="flat" cmpd="sng">
                      <a:solidFill>
                        <a:srgbClr val="595959"/>
                      </a:solidFill>
                      <a:prstDash val="solid"/>
                      <a:round/>
                      <a:headEnd type="none" w="sm" len="sm"/>
                      <a:tailEnd type="none" w="sm" len="sm"/>
                    </a:lnT>
                    <a:lnB w="9525" cap="flat" cmpd="sng">
                      <a:solidFill>
                        <a:srgbClr val="595959"/>
                      </a:solidFill>
                      <a:prstDash val="solid"/>
                      <a:round/>
                      <a:headEnd type="none" w="sm" len="sm"/>
                      <a:tailEnd type="none" w="sm" len="sm"/>
                    </a:lnB>
                    <a:solidFill>
                      <a:srgbClr val="F2F2F2"/>
                    </a:solidFill>
                  </a:tcPr>
                </a:tc>
                <a:tc>
                  <a:txBody>
                    <a:bodyPr/>
                    <a:lstStyle/>
                    <a:p>
                      <a:pPr marL="0" marR="0" lvl="0" indent="0" algn="ctr" rtl="0">
                        <a:lnSpc>
                          <a:spcPct val="170000"/>
                        </a:lnSpc>
                        <a:spcBef>
                          <a:spcPts val="0"/>
                        </a:spcBef>
                        <a:spcAft>
                          <a:spcPts val="0"/>
                        </a:spcAft>
                        <a:buClr>
                          <a:srgbClr val="000000"/>
                        </a:buClr>
                        <a:buSzPts val="2000"/>
                        <a:buFont typeface="Arial"/>
                        <a:buNone/>
                      </a:pPr>
                      <a:r>
                        <a:rPr lang="en-US" sz="2000" b="0" i="0" u="none" strike="noStrike" cap="none">
                          <a:solidFill>
                            <a:srgbClr val="404040"/>
                          </a:solidFill>
                          <a:latin typeface="Open Sans"/>
                          <a:ea typeface="Open Sans"/>
                          <a:cs typeface="Open Sans"/>
                          <a:sym typeface="Open Sans"/>
                        </a:rPr>
                        <a:t>N</a:t>
                      </a:r>
                      <a:endParaRPr sz="1400" u="none" strike="noStrike" cap="none"/>
                    </a:p>
                  </a:txBody>
                  <a:tcPr marL="76200" marR="76200" marT="76200" marB="76200">
                    <a:lnL w="9525" cap="flat" cmpd="sng">
                      <a:solidFill>
                        <a:srgbClr val="595959"/>
                      </a:solidFill>
                      <a:prstDash val="solid"/>
                      <a:round/>
                      <a:headEnd type="none" w="sm" len="sm"/>
                      <a:tailEnd type="none" w="sm" len="sm"/>
                    </a:lnL>
                    <a:lnR w="9525" cap="flat" cmpd="sng">
                      <a:solidFill>
                        <a:srgbClr val="595959"/>
                      </a:solidFill>
                      <a:prstDash val="solid"/>
                      <a:round/>
                      <a:headEnd type="none" w="sm" len="sm"/>
                      <a:tailEnd type="none" w="sm" len="sm"/>
                    </a:lnR>
                    <a:lnT w="9525" cap="flat" cmpd="sng">
                      <a:solidFill>
                        <a:srgbClr val="595959"/>
                      </a:solidFill>
                      <a:prstDash val="solid"/>
                      <a:round/>
                      <a:headEnd type="none" w="sm" len="sm"/>
                      <a:tailEnd type="none" w="sm" len="sm"/>
                    </a:lnT>
                    <a:lnB w="9525" cap="flat" cmpd="sng">
                      <a:solidFill>
                        <a:srgbClr val="595959"/>
                      </a:solidFill>
                      <a:prstDash val="solid"/>
                      <a:round/>
                      <a:headEnd type="none" w="sm" len="sm"/>
                      <a:tailEnd type="none" w="sm" len="sm"/>
                    </a:lnB>
                    <a:solidFill>
                      <a:srgbClr val="F2F2F2"/>
                    </a:solidFill>
                  </a:tcPr>
                </a:tc>
                <a:extLst>
                  <a:ext uri="{0D108BD9-81ED-4DB2-BD59-A6C34878D82A}">
                    <a16:rowId xmlns:a16="http://schemas.microsoft.com/office/drawing/2014/main" val="10001"/>
                  </a:ext>
                </a:extLst>
              </a:tr>
              <a:tr h="494475">
                <a:tc>
                  <a:txBody>
                    <a:bodyPr/>
                    <a:lstStyle/>
                    <a:p>
                      <a:pPr marL="0" marR="0" lvl="0" indent="0" algn="ctr" rtl="0">
                        <a:lnSpc>
                          <a:spcPct val="170000"/>
                        </a:lnSpc>
                        <a:spcBef>
                          <a:spcPts val="0"/>
                        </a:spcBef>
                        <a:spcAft>
                          <a:spcPts val="0"/>
                        </a:spcAft>
                        <a:buClr>
                          <a:srgbClr val="000000"/>
                        </a:buClr>
                        <a:buSzPts val="2000"/>
                        <a:buFont typeface="Arial"/>
                        <a:buNone/>
                      </a:pPr>
                      <a:r>
                        <a:rPr lang="en-US" sz="2000" b="0" i="0" u="none" strike="noStrike" cap="none">
                          <a:solidFill>
                            <a:srgbClr val="404040"/>
                          </a:solidFill>
                          <a:latin typeface="Open Sans"/>
                          <a:ea typeface="Open Sans"/>
                          <a:cs typeface="Open Sans"/>
                          <a:sym typeface="Open Sans"/>
                        </a:rPr>
                        <a:t>Default</a:t>
                      </a:r>
                      <a:endParaRPr sz="1400" u="none" strike="noStrike" cap="none"/>
                    </a:p>
                  </a:txBody>
                  <a:tcPr marL="76200" marR="76200" marT="76200" marB="76200">
                    <a:lnL w="9525" cap="flat" cmpd="sng">
                      <a:solidFill>
                        <a:srgbClr val="595959"/>
                      </a:solidFill>
                      <a:prstDash val="solid"/>
                      <a:round/>
                      <a:headEnd type="none" w="sm" len="sm"/>
                      <a:tailEnd type="none" w="sm" len="sm"/>
                    </a:lnL>
                    <a:lnR w="9525" cap="flat" cmpd="sng">
                      <a:solidFill>
                        <a:srgbClr val="595959"/>
                      </a:solidFill>
                      <a:prstDash val="solid"/>
                      <a:round/>
                      <a:headEnd type="none" w="sm" len="sm"/>
                      <a:tailEnd type="none" w="sm" len="sm"/>
                    </a:lnR>
                    <a:lnT w="9525" cap="flat" cmpd="sng">
                      <a:solidFill>
                        <a:srgbClr val="595959"/>
                      </a:solidFill>
                      <a:prstDash val="solid"/>
                      <a:round/>
                      <a:headEnd type="none" w="sm" len="sm"/>
                      <a:tailEnd type="none" w="sm" len="sm"/>
                    </a:lnT>
                    <a:lnB w="9525" cap="flat" cmpd="sng">
                      <a:solidFill>
                        <a:srgbClr val="595959"/>
                      </a:solidFill>
                      <a:prstDash val="solid"/>
                      <a:round/>
                      <a:headEnd type="none" w="sm" len="sm"/>
                      <a:tailEnd type="none" w="sm" len="sm"/>
                    </a:lnB>
                    <a:solidFill>
                      <a:srgbClr val="DDEAF6"/>
                    </a:solidFill>
                  </a:tcPr>
                </a:tc>
                <a:tc>
                  <a:txBody>
                    <a:bodyPr/>
                    <a:lstStyle/>
                    <a:p>
                      <a:pPr marL="0" marR="0" lvl="0" indent="0" algn="ctr" rtl="0">
                        <a:lnSpc>
                          <a:spcPct val="170000"/>
                        </a:lnSpc>
                        <a:spcBef>
                          <a:spcPts val="0"/>
                        </a:spcBef>
                        <a:spcAft>
                          <a:spcPts val="0"/>
                        </a:spcAft>
                        <a:buClr>
                          <a:srgbClr val="000000"/>
                        </a:buClr>
                        <a:buSzPts val="2000"/>
                        <a:buFont typeface="Arial"/>
                        <a:buNone/>
                      </a:pPr>
                      <a:r>
                        <a:rPr lang="en-US" sz="2000" b="0" i="0" u="none" strike="noStrike" cap="none">
                          <a:solidFill>
                            <a:srgbClr val="404040"/>
                          </a:solidFill>
                          <a:latin typeface="Open Sans"/>
                          <a:ea typeface="Open Sans"/>
                          <a:cs typeface="Open Sans"/>
                          <a:sym typeface="Open Sans"/>
                        </a:rPr>
                        <a:t>Y</a:t>
                      </a:r>
                      <a:endParaRPr sz="1400" u="none" strike="noStrike" cap="none"/>
                    </a:p>
                  </a:txBody>
                  <a:tcPr marL="76200" marR="76200" marT="76200" marB="76200">
                    <a:lnL w="9525" cap="flat" cmpd="sng">
                      <a:solidFill>
                        <a:srgbClr val="595959"/>
                      </a:solidFill>
                      <a:prstDash val="solid"/>
                      <a:round/>
                      <a:headEnd type="none" w="sm" len="sm"/>
                      <a:tailEnd type="none" w="sm" len="sm"/>
                    </a:lnL>
                    <a:lnR w="9525" cap="flat" cmpd="sng">
                      <a:solidFill>
                        <a:srgbClr val="595959"/>
                      </a:solidFill>
                      <a:prstDash val="solid"/>
                      <a:round/>
                      <a:headEnd type="none" w="sm" len="sm"/>
                      <a:tailEnd type="none" w="sm" len="sm"/>
                    </a:lnR>
                    <a:lnT w="9525" cap="flat" cmpd="sng">
                      <a:solidFill>
                        <a:srgbClr val="595959"/>
                      </a:solidFill>
                      <a:prstDash val="solid"/>
                      <a:round/>
                      <a:headEnd type="none" w="sm" len="sm"/>
                      <a:tailEnd type="none" w="sm" len="sm"/>
                    </a:lnT>
                    <a:lnB w="9525" cap="flat" cmpd="sng">
                      <a:solidFill>
                        <a:srgbClr val="595959"/>
                      </a:solidFill>
                      <a:prstDash val="solid"/>
                      <a:round/>
                      <a:headEnd type="none" w="sm" len="sm"/>
                      <a:tailEnd type="none" w="sm" len="sm"/>
                    </a:lnB>
                    <a:solidFill>
                      <a:srgbClr val="D8D8D8"/>
                    </a:solidFill>
                  </a:tcPr>
                </a:tc>
                <a:tc>
                  <a:txBody>
                    <a:bodyPr/>
                    <a:lstStyle/>
                    <a:p>
                      <a:pPr marL="0" marR="0" lvl="0" indent="0" algn="ctr" rtl="0">
                        <a:lnSpc>
                          <a:spcPct val="170000"/>
                        </a:lnSpc>
                        <a:spcBef>
                          <a:spcPts val="0"/>
                        </a:spcBef>
                        <a:spcAft>
                          <a:spcPts val="0"/>
                        </a:spcAft>
                        <a:buClr>
                          <a:srgbClr val="000000"/>
                        </a:buClr>
                        <a:buSzPts val="2000"/>
                        <a:buFont typeface="Arial"/>
                        <a:buNone/>
                      </a:pPr>
                      <a:r>
                        <a:rPr lang="en-US" sz="2000" b="0" i="0" u="none" strike="noStrike" cap="none">
                          <a:solidFill>
                            <a:srgbClr val="404040"/>
                          </a:solidFill>
                          <a:latin typeface="Open Sans"/>
                          <a:ea typeface="Open Sans"/>
                          <a:cs typeface="Open Sans"/>
                          <a:sym typeface="Open Sans"/>
                        </a:rPr>
                        <a:t>Y</a:t>
                      </a:r>
                      <a:endParaRPr sz="1400" u="none" strike="noStrike" cap="none"/>
                    </a:p>
                  </a:txBody>
                  <a:tcPr marL="76200" marR="76200" marT="76200" marB="76200">
                    <a:lnL w="9525" cap="flat" cmpd="sng">
                      <a:solidFill>
                        <a:srgbClr val="595959"/>
                      </a:solidFill>
                      <a:prstDash val="solid"/>
                      <a:round/>
                      <a:headEnd type="none" w="sm" len="sm"/>
                      <a:tailEnd type="none" w="sm" len="sm"/>
                    </a:lnL>
                    <a:lnR w="9525" cap="flat" cmpd="sng">
                      <a:solidFill>
                        <a:srgbClr val="595959"/>
                      </a:solidFill>
                      <a:prstDash val="solid"/>
                      <a:round/>
                      <a:headEnd type="none" w="sm" len="sm"/>
                      <a:tailEnd type="none" w="sm" len="sm"/>
                    </a:lnR>
                    <a:lnT w="9525" cap="flat" cmpd="sng">
                      <a:solidFill>
                        <a:srgbClr val="595959"/>
                      </a:solidFill>
                      <a:prstDash val="solid"/>
                      <a:round/>
                      <a:headEnd type="none" w="sm" len="sm"/>
                      <a:tailEnd type="none" w="sm" len="sm"/>
                    </a:lnT>
                    <a:lnB w="9525" cap="flat" cmpd="sng">
                      <a:solidFill>
                        <a:srgbClr val="595959"/>
                      </a:solidFill>
                      <a:prstDash val="solid"/>
                      <a:round/>
                      <a:headEnd type="none" w="sm" len="sm"/>
                      <a:tailEnd type="none" w="sm" len="sm"/>
                    </a:lnB>
                    <a:solidFill>
                      <a:srgbClr val="D8D8D8"/>
                    </a:solidFill>
                  </a:tcPr>
                </a:tc>
                <a:tc>
                  <a:txBody>
                    <a:bodyPr/>
                    <a:lstStyle/>
                    <a:p>
                      <a:pPr marL="0" marR="0" lvl="0" indent="0" algn="ctr" rtl="0">
                        <a:lnSpc>
                          <a:spcPct val="170000"/>
                        </a:lnSpc>
                        <a:spcBef>
                          <a:spcPts val="0"/>
                        </a:spcBef>
                        <a:spcAft>
                          <a:spcPts val="0"/>
                        </a:spcAft>
                        <a:buClr>
                          <a:srgbClr val="000000"/>
                        </a:buClr>
                        <a:buSzPts val="2000"/>
                        <a:buFont typeface="Arial"/>
                        <a:buNone/>
                      </a:pPr>
                      <a:r>
                        <a:rPr lang="en-US" sz="2000" b="0" i="0" u="none" strike="noStrike" cap="none">
                          <a:solidFill>
                            <a:srgbClr val="404040"/>
                          </a:solidFill>
                          <a:latin typeface="Open Sans"/>
                          <a:ea typeface="Open Sans"/>
                          <a:cs typeface="Open Sans"/>
                          <a:sym typeface="Open Sans"/>
                        </a:rPr>
                        <a:t>N</a:t>
                      </a:r>
                      <a:endParaRPr sz="1400" u="none" strike="noStrike" cap="none"/>
                    </a:p>
                  </a:txBody>
                  <a:tcPr marL="76200" marR="76200" marT="76200" marB="76200">
                    <a:lnL w="9525" cap="flat" cmpd="sng">
                      <a:solidFill>
                        <a:srgbClr val="595959"/>
                      </a:solidFill>
                      <a:prstDash val="solid"/>
                      <a:round/>
                      <a:headEnd type="none" w="sm" len="sm"/>
                      <a:tailEnd type="none" w="sm" len="sm"/>
                    </a:lnL>
                    <a:lnR w="9525" cap="flat" cmpd="sng">
                      <a:solidFill>
                        <a:srgbClr val="595959"/>
                      </a:solidFill>
                      <a:prstDash val="solid"/>
                      <a:round/>
                      <a:headEnd type="none" w="sm" len="sm"/>
                      <a:tailEnd type="none" w="sm" len="sm"/>
                    </a:lnR>
                    <a:lnT w="9525" cap="flat" cmpd="sng">
                      <a:solidFill>
                        <a:srgbClr val="595959"/>
                      </a:solidFill>
                      <a:prstDash val="solid"/>
                      <a:round/>
                      <a:headEnd type="none" w="sm" len="sm"/>
                      <a:tailEnd type="none" w="sm" len="sm"/>
                    </a:lnT>
                    <a:lnB w="9525" cap="flat" cmpd="sng">
                      <a:solidFill>
                        <a:srgbClr val="595959"/>
                      </a:solidFill>
                      <a:prstDash val="solid"/>
                      <a:round/>
                      <a:headEnd type="none" w="sm" len="sm"/>
                      <a:tailEnd type="none" w="sm" len="sm"/>
                    </a:lnB>
                    <a:solidFill>
                      <a:srgbClr val="D8D8D8"/>
                    </a:solidFill>
                  </a:tcPr>
                </a:tc>
                <a:tc>
                  <a:txBody>
                    <a:bodyPr/>
                    <a:lstStyle/>
                    <a:p>
                      <a:pPr marL="0" marR="0" lvl="0" indent="0" algn="ctr" rtl="0">
                        <a:lnSpc>
                          <a:spcPct val="170000"/>
                        </a:lnSpc>
                        <a:spcBef>
                          <a:spcPts val="0"/>
                        </a:spcBef>
                        <a:spcAft>
                          <a:spcPts val="0"/>
                        </a:spcAft>
                        <a:buClr>
                          <a:srgbClr val="000000"/>
                        </a:buClr>
                        <a:buSzPts val="2000"/>
                        <a:buFont typeface="Arial"/>
                        <a:buNone/>
                      </a:pPr>
                      <a:r>
                        <a:rPr lang="en-US" sz="2000" b="0" i="0" u="none" strike="noStrike" cap="none">
                          <a:solidFill>
                            <a:srgbClr val="404040"/>
                          </a:solidFill>
                          <a:latin typeface="Open Sans"/>
                          <a:ea typeface="Open Sans"/>
                          <a:cs typeface="Open Sans"/>
                          <a:sym typeface="Open Sans"/>
                        </a:rPr>
                        <a:t>N</a:t>
                      </a:r>
                      <a:endParaRPr sz="1400" u="none" strike="noStrike" cap="none"/>
                    </a:p>
                  </a:txBody>
                  <a:tcPr marL="76200" marR="76200" marT="76200" marB="76200">
                    <a:lnL w="9525" cap="flat" cmpd="sng">
                      <a:solidFill>
                        <a:srgbClr val="595959"/>
                      </a:solidFill>
                      <a:prstDash val="solid"/>
                      <a:round/>
                      <a:headEnd type="none" w="sm" len="sm"/>
                      <a:tailEnd type="none" w="sm" len="sm"/>
                    </a:lnL>
                    <a:lnR w="9525" cap="flat" cmpd="sng">
                      <a:solidFill>
                        <a:srgbClr val="595959"/>
                      </a:solidFill>
                      <a:prstDash val="solid"/>
                      <a:round/>
                      <a:headEnd type="none" w="sm" len="sm"/>
                      <a:tailEnd type="none" w="sm" len="sm"/>
                    </a:lnR>
                    <a:lnT w="9525" cap="flat" cmpd="sng">
                      <a:solidFill>
                        <a:srgbClr val="595959"/>
                      </a:solidFill>
                      <a:prstDash val="solid"/>
                      <a:round/>
                      <a:headEnd type="none" w="sm" len="sm"/>
                      <a:tailEnd type="none" w="sm" len="sm"/>
                    </a:lnT>
                    <a:lnB w="9525" cap="flat" cmpd="sng">
                      <a:solidFill>
                        <a:srgbClr val="595959"/>
                      </a:solidFill>
                      <a:prstDash val="solid"/>
                      <a:round/>
                      <a:headEnd type="none" w="sm" len="sm"/>
                      <a:tailEnd type="none" w="sm" len="sm"/>
                    </a:lnB>
                    <a:solidFill>
                      <a:srgbClr val="D8D8D8"/>
                    </a:solidFill>
                  </a:tcPr>
                </a:tc>
                <a:extLst>
                  <a:ext uri="{0D108BD9-81ED-4DB2-BD59-A6C34878D82A}">
                    <a16:rowId xmlns:a16="http://schemas.microsoft.com/office/drawing/2014/main" val="10002"/>
                  </a:ext>
                </a:extLst>
              </a:tr>
              <a:tr h="494475">
                <a:tc>
                  <a:txBody>
                    <a:bodyPr/>
                    <a:lstStyle/>
                    <a:p>
                      <a:pPr marL="0" marR="0" lvl="0" indent="0" algn="ctr" rtl="0">
                        <a:lnSpc>
                          <a:spcPct val="170000"/>
                        </a:lnSpc>
                        <a:spcBef>
                          <a:spcPts val="0"/>
                        </a:spcBef>
                        <a:spcAft>
                          <a:spcPts val="0"/>
                        </a:spcAft>
                        <a:buClr>
                          <a:srgbClr val="000000"/>
                        </a:buClr>
                        <a:buSzPts val="2000"/>
                        <a:buFont typeface="Arial"/>
                        <a:buNone/>
                      </a:pPr>
                      <a:r>
                        <a:rPr lang="en-US" sz="2000" b="0" i="0" u="none" strike="noStrike" cap="none">
                          <a:solidFill>
                            <a:srgbClr val="404040"/>
                          </a:solidFill>
                          <a:latin typeface="Open Sans"/>
                          <a:ea typeface="Open Sans"/>
                          <a:cs typeface="Open Sans"/>
                          <a:sym typeface="Open Sans"/>
                        </a:rPr>
                        <a:t>Protected</a:t>
                      </a:r>
                      <a:endParaRPr sz="1400" u="none" strike="noStrike" cap="none"/>
                    </a:p>
                  </a:txBody>
                  <a:tcPr marL="76200" marR="76200" marT="76200" marB="76200">
                    <a:lnL w="9525" cap="flat" cmpd="sng">
                      <a:solidFill>
                        <a:srgbClr val="595959"/>
                      </a:solidFill>
                      <a:prstDash val="solid"/>
                      <a:round/>
                      <a:headEnd type="none" w="sm" len="sm"/>
                      <a:tailEnd type="none" w="sm" len="sm"/>
                    </a:lnL>
                    <a:lnR w="9525" cap="flat" cmpd="sng">
                      <a:solidFill>
                        <a:srgbClr val="595959"/>
                      </a:solidFill>
                      <a:prstDash val="solid"/>
                      <a:round/>
                      <a:headEnd type="none" w="sm" len="sm"/>
                      <a:tailEnd type="none" w="sm" len="sm"/>
                    </a:lnR>
                    <a:lnT w="9525" cap="flat" cmpd="sng">
                      <a:solidFill>
                        <a:srgbClr val="595959"/>
                      </a:solidFill>
                      <a:prstDash val="solid"/>
                      <a:round/>
                      <a:headEnd type="none" w="sm" len="sm"/>
                      <a:tailEnd type="none" w="sm" len="sm"/>
                    </a:lnT>
                    <a:lnB w="9525" cap="flat" cmpd="sng">
                      <a:solidFill>
                        <a:srgbClr val="595959"/>
                      </a:solidFill>
                      <a:prstDash val="solid"/>
                      <a:round/>
                      <a:headEnd type="none" w="sm" len="sm"/>
                      <a:tailEnd type="none" w="sm" len="sm"/>
                    </a:lnB>
                    <a:solidFill>
                      <a:srgbClr val="DDEAF6"/>
                    </a:solidFill>
                  </a:tcPr>
                </a:tc>
                <a:tc>
                  <a:txBody>
                    <a:bodyPr/>
                    <a:lstStyle/>
                    <a:p>
                      <a:pPr marL="0" marR="0" lvl="0" indent="0" algn="ctr" rtl="0">
                        <a:lnSpc>
                          <a:spcPct val="170000"/>
                        </a:lnSpc>
                        <a:spcBef>
                          <a:spcPts val="0"/>
                        </a:spcBef>
                        <a:spcAft>
                          <a:spcPts val="0"/>
                        </a:spcAft>
                        <a:buClr>
                          <a:srgbClr val="000000"/>
                        </a:buClr>
                        <a:buSzPts val="2000"/>
                        <a:buFont typeface="Arial"/>
                        <a:buNone/>
                      </a:pPr>
                      <a:r>
                        <a:rPr lang="en-US" sz="2000" b="0" i="0" u="none" strike="noStrike" cap="none">
                          <a:solidFill>
                            <a:srgbClr val="404040"/>
                          </a:solidFill>
                          <a:latin typeface="Open Sans"/>
                          <a:ea typeface="Open Sans"/>
                          <a:cs typeface="Open Sans"/>
                          <a:sym typeface="Open Sans"/>
                        </a:rPr>
                        <a:t>Y</a:t>
                      </a:r>
                      <a:endParaRPr sz="1400" u="none" strike="noStrike" cap="none"/>
                    </a:p>
                  </a:txBody>
                  <a:tcPr marL="76200" marR="76200" marT="76200" marB="76200">
                    <a:lnL w="9525" cap="flat" cmpd="sng">
                      <a:solidFill>
                        <a:srgbClr val="595959"/>
                      </a:solidFill>
                      <a:prstDash val="solid"/>
                      <a:round/>
                      <a:headEnd type="none" w="sm" len="sm"/>
                      <a:tailEnd type="none" w="sm" len="sm"/>
                    </a:lnL>
                    <a:lnR w="9525" cap="flat" cmpd="sng">
                      <a:solidFill>
                        <a:srgbClr val="595959"/>
                      </a:solidFill>
                      <a:prstDash val="solid"/>
                      <a:round/>
                      <a:headEnd type="none" w="sm" len="sm"/>
                      <a:tailEnd type="none" w="sm" len="sm"/>
                    </a:lnR>
                    <a:lnT w="9525" cap="flat" cmpd="sng">
                      <a:solidFill>
                        <a:srgbClr val="595959"/>
                      </a:solidFill>
                      <a:prstDash val="solid"/>
                      <a:round/>
                      <a:headEnd type="none" w="sm" len="sm"/>
                      <a:tailEnd type="none" w="sm" len="sm"/>
                    </a:lnT>
                    <a:lnB w="9525" cap="flat" cmpd="sng">
                      <a:solidFill>
                        <a:srgbClr val="595959"/>
                      </a:solidFill>
                      <a:prstDash val="solid"/>
                      <a:round/>
                      <a:headEnd type="none" w="sm" len="sm"/>
                      <a:tailEnd type="none" w="sm" len="sm"/>
                    </a:lnB>
                    <a:solidFill>
                      <a:srgbClr val="F2F2F2"/>
                    </a:solidFill>
                  </a:tcPr>
                </a:tc>
                <a:tc>
                  <a:txBody>
                    <a:bodyPr/>
                    <a:lstStyle/>
                    <a:p>
                      <a:pPr marL="0" marR="0" lvl="0" indent="0" algn="ctr" rtl="0">
                        <a:lnSpc>
                          <a:spcPct val="170000"/>
                        </a:lnSpc>
                        <a:spcBef>
                          <a:spcPts val="0"/>
                        </a:spcBef>
                        <a:spcAft>
                          <a:spcPts val="0"/>
                        </a:spcAft>
                        <a:buClr>
                          <a:srgbClr val="000000"/>
                        </a:buClr>
                        <a:buSzPts val="2000"/>
                        <a:buFont typeface="Arial"/>
                        <a:buNone/>
                      </a:pPr>
                      <a:r>
                        <a:rPr lang="en-US" sz="2000" b="0" i="0" u="none" strike="noStrike" cap="none">
                          <a:solidFill>
                            <a:srgbClr val="404040"/>
                          </a:solidFill>
                          <a:latin typeface="Open Sans"/>
                          <a:ea typeface="Open Sans"/>
                          <a:cs typeface="Open Sans"/>
                          <a:sym typeface="Open Sans"/>
                        </a:rPr>
                        <a:t>Y</a:t>
                      </a:r>
                      <a:endParaRPr sz="1400" u="none" strike="noStrike" cap="none"/>
                    </a:p>
                  </a:txBody>
                  <a:tcPr marL="76200" marR="76200" marT="76200" marB="76200">
                    <a:lnL w="9525" cap="flat" cmpd="sng">
                      <a:solidFill>
                        <a:srgbClr val="595959"/>
                      </a:solidFill>
                      <a:prstDash val="solid"/>
                      <a:round/>
                      <a:headEnd type="none" w="sm" len="sm"/>
                      <a:tailEnd type="none" w="sm" len="sm"/>
                    </a:lnL>
                    <a:lnR w="9525" cap="flat" cmpd="sng">
                      <a:solidFill>
                        <a:srgbClr val="595959"/>
                      </a:solidFill>
                      <a:prstDash val="solid"/>
                      <a:round/>
                      <a:headEnd type="none" w="sm" len="sm"/>
                      <a:tailEnd type="none" w="sm" len="sm"/>
                    </a:lnR>
                    <a:lnT w="9525" cap="flat" cmpd="sng">
                      <a:solidFill>
                        <a:srgbClr val="595959"/>
                      </a:solidFill>
                      <a:prstDash val="solid"/>
                      <a:round/>
                      <a:headEnd type="none" w="sm" len="sm"/>
                      <a:tailEnd type="none" w="sm" len="sm"/>
                    </a:lnT>
                    <a:lnB w="9525" cap="flat" cmpd="sng">
                      <a:solidFill>
                        <a:srgbClr val="595959"/>
                      </a:solidFill>
                      <a:prstDash val="solid"/>
                      <a:round/>
                      <a:headEnd type="none" w="sm" len="sm"/>
                      <a:tailEnd type="none" w="sm" len="sm"/>
                    </a:lnB>
                    <a:solidFill>
                      <a:srgbClr val="F2F2F2"/>
                    </a:solidFill>
                  </a:tcPr>
                </a:tc>
                <a:tc>
                  <a:txBody>
                    <a:bodyPr/>
                    <a:lstStyle/>
                    <a:p>
                      <a:pPr marL="0" marR="0" lvl="0" indent="0" algn="ctr" rtl="0">
                        <a:lnSpc>
                          <a:spcPct val="170000"/>
                        </a:lnSpc>
                        <a:spcBef>
                          <a:spcPts val="0"/>
                        </a:spcBef>
                        <a:spcAft>
                          <a:spcPts val="0"/>
                        </a:spcAft>
                        <a:buClr>
                          <a:srgbClr val="000000"/>
                        </a:buClr>
                        <a:buSzPts val="2000"/>
                        <a:buFont typeface="Arial"/>
                        <a:buNone/>
                      </a:pPr>
                      <a:r>
                        <a:rPr lang="en-US" sz="2000" b="0" i="0" u="none" strike="noStrike" cap="none">
                          <a:solidFill>
                            <a:srgbClr val="404040"/>
                          </a:solidFill>
                          <a:latin typeface="Open Sans"/>
                          <a:ea typeface="Open Sans"/>
                          <a:cs typeface="Open Sans"/>
                          <a:sym typeface="Open Sans"/>
                        </a:rPr>
                        <a:t>Y</a:t>
                      </a:r>
                      <a:endParaRPr sz="1400" u="none" strike="noStrike" cap="none"/>
                    </a:p>
                  </a:txBody>
                  <a:tcPr marL="76200" marR="76200" marT="76200" marB="76200">
                    <a:lnL w="9525" cap="flat" cmpd="sng">
                      <a:solidFill>
                        <a:srgbClr val="595959"/>
                      </a:solidFill>
                      <a:prstDash val="solid"/>
                      <a:round/>
                      <a:headEnd type="none" w="sm" len="sm"/>
                      <a:tailEnd type="none" w="sm" len="sm"/>
                    </a:lnL>
                    <a:lnR w="9525" cap="flat" cmpd="sng">
                      <a:solidFill>
                        <a:srgbClr val="595959"/>
                      </a:solidFill>
                      <a:prstDash val="solid"/>
                      <a:round/>
                      <a:headEnd type="none" w="sm" len="sm"/>
                      <a:tailEnd type="none" w="sm" len="sm"/>
                    </a:lnR>
                    <a:lnT w="9525" cap="flat" cmpd="sng">
                      <a:solidFill>
                        <a:srgbClr val="595959"/>
                      </a:solidFill>
                      <a:prstDash val="solid"/>
                      <a:round/>
                      <a:headEnd type="none" w="sm" len="sm"/>
                      <a:tailEnd type="none" w="sm" len="sm"/>
                    </a:lnT>
                    <a:lnB w="9525" cap="flat" cmpd="sng">
                      <a:solidFill>
                        <a:srgbClr val="595959"/>
                      </a:solidFill>
                      <a:prstDash val="solid"/>
                      <a:round/>
                      <a:headEnd type="none" w="sm" len="sm"/>
                      <a:tailEnd type="none" w="sm" len="sm"/>
                    </a:lnB>
                    <a:solidFill>
                      <a:srgbClr val="F2F2F2"/>
                    </a:solidFill>
                  </a:tcPr>
                </a:tc>
                <a:tc>
                  <a:txBody>
                    <a:bodyPr/>
                    <a:lstStyle/>
                    <a:p>
                      <a:pPr marL="0" marR="0" lvl="0" indent="0" algn="ctr" rtl="0">
                        <a:lnSpc>
                          <a:spcPct val="170000"/>
                        </a:lnSpc>
                        <a:spcBef>
                          <a:spcPts val="0"/>
                        </a:spcBef>
                        <a:spcAft>
                          <a:spcPts val="0"/>
                        </a:spcAft>
                        <a:buClr>
                          <a:srgbClr val="000000"/>
                        </a:buClr>
                        <a:buSzPts val="2000"/>
                        <a:buFont typeface="Arial"/>
                        <a:buNone/>
                      </a:pPr>
                      <a:r>
                        <a:rPr lang="en-US" sz="2000" b="0" i="0" u="none" strike="noStrike" cap="none">
                          <a:solidFill>
                            <a:srgbClr val="404040"/>
                          </a:solidFill>
                          <a:latin typeface="Open Sans"/>
                          <a:ea typeface="Open Sans"/>
                          <a:cs typeface="Open Sans"/>
                          <a:sym typeface="Open Sans"/>
                        </a:rPr>
                        <a:t>N</a:t>
                      </a:r>
                      <a:endParaRPr sz="1400" u="none" strike="noStrike" cap="none"/>
                    </a:p>
                  </a:txBody>
                  <a:tcPr marL="76200" marR="76200" marT="76200" marB="76200">
                    <a:lnL w="9525" cap="flat" cmpd="sng">
                      <a:solidFill>
                        <a:srgbClr val="595959"/>
                      </a:solidFill>
                      <a:prstDash val="solid"/>
                      <a:round/>
                      <a:headEnd type="none" w="sm" len="sm"/>
                      <a:tailEnd type="none" w="sm" len="sm"/>
                    </a:lnL>
                    <a:lnR w="9525" cap="flat" cmpd="sng">
                      <a:solidFill>
                        <a:srgbClr val="595959"/>
                      </a:solidFill>
                      <a:prstDash val="solid"/>
                      <a:round/>
                      <a:headEnd type="none" w="sm" len="sm"/>
                      <a:tailEnd type="none" w="sm" len="sm"/>
                    </a:lnR>
                    <a:lnT w="9525" cap="flat" cmpd="sng">
                      <a:solidFill>
                        <a:srgbClr val="595959"/>
                      </a:solidFill>
                      <a:prstDash val="solid"/>
                      <a:round/>
                      <a:headEnd type="none" w="sm" len="sm"/>
                      <a:tailEnd type="none" w="sm" len="sm"/>
                    </a:lnT>
                    <a:lnB w="9525" cap="flat" cmpd="sng">
                      <a:solidFill>
                        <a:srgbClr val="595959"/>
                      </a:solidFill>
                      <a:prstDash val="solid"/>
                      <a:round/>
                      <a:headEnd type="none" w="sm" len="sm"/>
                      <a:tailEnd type="none" w="sm" len="sm"/>
                    </a:lnB>
                    <a:solidFill>
                      <a:srgbClr val="F2F2F2"/>
                    </a:solidFill>
                  </a:tcPr>
                </a:tc>
                <a:extLst>
                  <a:ext uri="{0D108BD9-81ED-4DB2-BD59-A6C34878D82A}">
                    <a16:rowId xmlns:a16="http://schemas.microsoft.com/office/drawing/2014/main" val="10003"/>
                  </a:ext>
                </a:extLst>
              </a:tr>
              <a:tr h="494475">
                <a:tc>
                  <a:txBody>
                    <a:bodyPr/>
                    <a:lstStyle/>
                    <a:p>
                      <a:pPr marL="0" marR="0" lvl="0" indent="0" algn="ctr" rtl="0">
                        <a:lnSpc>
                          <a:spcPct val="170000"/>
                        </a:lnSpc>
                        <a:spcBef>
                          <a:spcPts val="0"/>
                        </a:spcBef>
                        <a:spcAft>
                          <a:spcPts val="0"/>
                        </a:spcAft>
                        <a:buClr>
                          <a:srgbClr val="000000"/>
                        </a:buClr>
                        <a:buSzPts val="2000"/>
                        <a:buFont typeface="Arial"/>
                        <a:buNone/>
                      </a:pPr>
                      <a:r>
                        <a:rPr lang="en-US" sz="2000" b="0" i="0" u="none" strike="noStrike" cap="none">
                          <a:solidFill>
                            <a:srgbClr val="404040"/>
                          </a:solidFill>
                          <a:latin typeface="Open Sans"/>
                          <a:ea typeface="Open Sans"/>
                          <a:cs typeface="Open Sans"/>
                          <a:sym typeface="Open Sans"/>
                        </a:rPr>
                        <a:t>Public</a:t>
                      </a:r>
                      <a:endParaRPr sz="1400" u="none" strike="noStrike" cap="none"/>
                    </a:p>
                  </a:txBody>
                  <a:tcPr marL="76200" marR="76200" marT="76200" marB="76200">
                    <a:lnL w="9525" cap="flat" cmpd="sng">
                      <a:solidFill>
                        <a:srgbClr val="595959"/>
                      </a:solidFill>
                      <a:prstDash val="solid"/>
                      <a:round/>
                      <a:headEnd type="none" w="sm" len="sm"/>
                      <a:tailEnd type="none" w="sm" len="sm"/>
                    </a:lnL>
                    <a:lnR w="9525" cap="flat" cmpd="sng">
                      <a:solidFill>
                        <a:srgbClr val="595959"/>
                      </a:solidFill>
                      <a:prstDash val="solid"/>
                      <a:round/>
                      <a:headEnd type="none" w="sm" len="sm"/>
                      <a:tailEnd type="none" w="sm" len="sm"/>
                    </a:lnR>
                    <a:lnT w="9525" cap="flat" cmpd="sng">
                      <a:solidFill>
                        <a:srgbClr val="595959"/>
                      </a:solidFill>
                      <a:prstDash val="solid"/>
                      <a:round/>
                      <a:headEnd type="none" w="sm" len="sm"/>
                      <a:tailEnd type="none" w="sm" len="sm"/>
                    </a:lnT>
                    <a:lnB w="9525" cap="flat" cmpd="sng">
                      <a:solidFill>
                        <a:srgbClr val="595959"/>
                      </a:solidFill>
                      <a:prstDash val="solid"/>
                      <a:round/>
                      <a:headEnd type="none" w="sm" len="sm"/>
                      <a:tailEnd type="none" w="sm" len="sm"/>
                    </a:lnB>
                    <a:solidFill>
                      <a:srgbClr val="DDEAF6"/>
                    </a:solidFill>
                  </a:tcPr>
                </a:tc>
                <a:tc>
                  <a:txBody>
                    <a:bodyPr/>
                    <a:lstStyle/>
                    <a:p>
                      <a:pPr marL="0" marR="0" lvl="0" indent="0" algn="ctr" rtl="0">
                        <a:lnSpc>
                          <a:spcPct val="170000"/>
                        </a:lnSpc>
                        <a:spcBef>
                          <a:spcPts val="0"/>
                        </a:spcBef>
                        <a:spcAft>
                          <a:spcPts val="0"/>
                        </a:spcAft>
                        <a:buClr>
                          <a:srgbClr val="000000"/>
                        </a:buClr>
                        <a:buSzPts val="2000"/>
                        <a:buFont typeface="Arial"/>
                        <a:buNone/>
                      </a:pPr>
                      <a:r>
                        <a:rPr lang="en-US" sz="2000" b="0" i="0" u="none" strike="noStrike" cap="none">
                          <a:solidFill>
                            <a:srgbClr val="404040"/>
                          </a:solidFill>
                          <a:latin typeface="Open Sans"/>
                          <a:ea typeface="Open Sans"/>
                          <a:cs typeface="Open Sans"/>
                          <a:sym typeface="Open Sans"/>
                        </a:rPr>
                        <a:t>Y</a:t>
                      </a:r>
                      <a:endParaRPr sz="1400" u="none" strike="noStrike" cap="none"/>
                    </a:p>
                  </a:txBody>
                  <a:tcPr marL="76200" marR="76200" marT="76200" marB="76200">
                    <a:lnL w="9525" cap="flat" cmpd="sng">
                      <a:solidFill>
                        <a:srgbClr val="595959"/>
                      </a:solidFill>
                      <a:prstDash val="solid"/>
                      <a:round/>
                      <a:headEnd type="none" w="sm" len="sm"/>
                      <a:tailEnd type="none" w="sm" len="sm"/>
                    </a:lnL>
                    <a:lnR w="9525" cap="flat" cmpd="sng">
                      <a:solidFill>
                        <a:srgbClr val="595959"/>
                      </a:solidFill>
                      <a:prstDash val="solid"/>
                      <a:round/>
                      <a:headEnd type="none" w="sm" len="sm"/>
                      <a:tailEnd type="none" w="sm" len="sm"/>
                    </a:lnR>
                    <a:lnT w="9525" cap="flat" cmpd="sng">
                      <a:solidFill>
                        <a:srgbClr val="595959"/>
                      </a:solidFill>
                      <a:prstDash val="solid"/>
                      <a:round/>
                      <a:headEnd type="none" w="sm" len="sm"/>
                      <a:tailEnd type="none" w="sm" len="sm"/>
                    </a:lnT>
                    <a:lnB w="9525" cap="flat" cmpd="sng">
                      <a:solidFill>
                        <a:srgbClr val="595959"/>
                      </a:solidFill>
                      <a:prstDash val="solid"/>
                      <a:round/>
                      <a:headEnd type="none" w="sm" len="sm"/>
                      <a:tailEnd type="none" w="sm" len="sm"/>
                    </a:lnB>
                    <a:solidFill>
                      <a:srgbClr val="D8D8D8"/>
                    </a:solidFill>
                  </a:tcPr>
                </a:tc>
                <a:tc>
                  <a:txBody>
                    <a:bodyPr/>
                    <a:lstStyle/>
                    <a:p>
                      <a:pPr marL="0" marR="0" lvl="0" indent="0" algn="ctr" rtl="0">
                        <a:lnSpc>
                          <a:spcPct val="170000"/>
                        </a:lnSpc>
                        <a:spcBef>
                          <a:spcPts val="0"/>
                        </a:spcBef>
                        <a:spcAft>
                          <a:spcPts val="0"/>
                        </a:spcAft>
                        <a:buClr>
                          <a:srgbClr val="000000"/>
                        </a:buClr>
                        <a:buSzPts val="2000"/>
                        <a:buFont typeface="Arial"/>
                        <a:buNone/>
                      </a:pPr>
                      <a:r>
                        <a:rPr lang="en-US" sz="2000" b="0" i="0" u="none" strike="noStrike" cap="none">
                          <a:solidFill>
                            <a:srgbClr val="404040"/>
                          </a:solidFill>
                          <a:latin typeface="Open Sans"/>
                          <a:ea typeface="Open Sans"/>
                          <a:cs typeface="Open Sans"/>
                          <a:sym typeface="Open Sans"/>
                        </a:rPr>
                        <a:t>Y</a:t>
                      </a:r>
                      <a:endParaRPr sz="1400" u="none" strike="noStrike" cap="none"/>
                    </a:p>
                  </a:txBody>
                  <a:tcPr marL="76200" marR="76200" marT="76200" marB="76200">
                    <a:lnL w="9525" cap="flat" cmpd="sng">
                      <a:solidFill>
                        <a:srgbClr val="595959"/>
                      </a:solidFill>
                      <a:prstDash val="solid"/>
                      <a:round/>
                      <a:headEnd type="none" w="sm" len="sm"/>
                      <a:tailEnd type="none" w="sm" len="sm"/>
                    </a:lnL>
                    <a:lnR w="9525" cap="flat" cmpd="sng">
                      <a:solidFill>
                        <a:srgbClr val="595959"/>
                      </a:solidFill>
                      <a:prstDash val="solid"/>
                      <a:round/>
                      <a:headEnd type="none" w="sm" len="sm"/>
                      <a:tailEnd type="none" w="sm" len="sm"/>
                    </a:lnR>
                    <a:lnT w="9525" cap="flat" cmpd="sng">
                      <a:solidFill>
                        <a:srgbClr val="595959"/>
                      </a:solidFill>
                      <a:prstDash val="solid"/>
                      <a:round/>
                      <a:headEnd type="none" w="sm" len="sm"/>
                      <a:tailEnd type="none" w="sm" len="sm"/>
                    </a:lnT>
                    <a:lnB w="9525" cap="flat" cmpd="sng">
                      <a:solidFill>
                        <a:srgbClr val="595959"/>
                      </a:solidFill>
                      <a:prstDash val="solid"/>
                      <a:round/>
                      <a:headEnd type="none" w="sm" len="sm"/>
                      <a:tailEnd type="none" w="sm" len="sm"/>
                    </a:lnB>
                    <a:solidFill>
                      <a:srgbClr val="D8D8D8"/>
                    </a:solidFill>
                  </a:tcPr>
                </a:tc>
                <a:tc>
                  <a:txBody>
                    <a:bodyPr/>
                    <a:lstStyle/>
                    <a:p>
                      <a:pPr marL="0" marR="0" lvl="0" indent="0" algn="ctr" rtl="0">
                        <a:lnSpc>
                          <a:spcPct val="170000"/>
                        </a:lnSpc>
                        <a:spcBef>
                          <a:spcPts val="0"/>
                        </a:spcBef>
                        <a:spcAft>
                          <a:spcPts val="0"/>
                        </a:spcAft>
                        <a:buClr>
                          <a:srgbClr val="000000"/>
                        </a:buClr>
                        <a:buSzPts val="2000"/>
                        <a:buFont typeface="Arial"/>
                        <a:buNone/>
                      </a:pPr>
                      <a:r>
                        <a:rPr lang="en-US" sz="2000" b="0" i="0" u="none" strike="noStrike" cap="none">
                          <a:solidFill>
                            <a:srgbClr val="404040"/>
                          </a:solidFill>
                          <a:latin typeface="Open Sans"/>
                          <a:ea typeface="Open Sans"/>
                          <a:cs typeface="Open Sans"/>
                          <a:sym typeface="Open Sans"/>
                        </a:rPr>
                        <a:t>Y</a:t>
                      </a:r>
                      <a:endParaRPr sz="1400" u="none" strike="noStrike" cap="none"/>
                    </a:p>
                  </a:txBody>
                  <a:tcPr marL="76200" marR="76200" marT="76200" marB="76200">
                    <a:lnL w="9525" cap="flat" cmpd="sng">
                      <a:solidFill>
                        <a:srgbClr val="595959"/>
                      </a:solidFill>
                      <a:prstDash val="solid"/>
                      <a:round/>
                      <a:headEnd type="none" w="sm" len="sm"/>
                      <a:tailEnd type="none" w="sm" len="sm"/>
                    </a:lnL>
                    <a:lnR w="9525" cap="flat" cmpd="sng">
                      <a:solidFill>
                        <a:srgbClr val="595959"/>
                      </a:solidFill>
                      <a:prstDash val="solid"/>
                      <a:round/>
                      <a:headEnd type="none" w="sm" len="sm"/>
                      <a:tailEnd type="none" w="sm" len="sm"/>
                    </a:lnR>
                    <a:lnT w="9525" cap="flat" cmpd="sng">
                      <a:solidFill>
                        <a:srgbClr val="595959"/>
                      </a:solidFill>
                      <a:prstDash val="solid"/>
                      <a:round/>
                      <a:headEnd type="none" w="sm" len="sm"/>
                      <a:tailEnd type="none" w="sm" len="sm"/>
                    </a:lnT>
                    <a:lnB w="9525" cap="flat" cmpd="sng">
                      <a:solidFill>
                        <a:srgbClr val="595959"/>
                      </a:solidFill>
                      <a:prstDash val="solid"/>
                      <a:round/>
                      <a:headEnd type="none" w="sm" len="sm"/>
                      <a:tailEnd type="none" w="sm" len="sm"/>
                    </a:lnB>
                    <a:solidFill>
                      <a:srgbClr val="D8D8D8"/>
                    </a:solidFill>
                  </a:tcPr>
                </a:tc>
                <a:tc>
                  <a:txBody>
                    <a:bodyPr/>
                    <a:lstStyle/>
                    <a:p>
                      <a:pPr marL="0" marR="0" lvl="0" indent="0" algn="ctr" rtl="0">
                        <a:lnSpc>
                          <a:spcPct val="170000"/>
                        </a:lnSpc>
                        <a:spcBef>
                          <a:spcPts val="0"/>
                        </a:spcBef>
                        <a:spcAft>
                          <a:spcPts val="0"/>
                        </a:spcAft>
                        <a:buClr>
                          <a:srgbClr val="000000"/>
                        </a:buClr>
                        <a:buSzPts val="2000"/>
                        <a:buFont typeface="Arial"/>
                        <a:buNone/>
                      </a:pPr>
                      <a:r>
                        <a:rPr lang="en-US" sz="2000" b="0" i="0" u="none" strike="noStrike" cap="none">
                          <a:solidFill>
                            <a:srgbClr val="404040"/>
                          </a:solidFill>
                          <a:latin typeface="Open Sans"/>
                          <a:ea typeface="Open Sans"/>
                          <a:cs typeface="Open Sans"/>
                          <a:sym typeface="Open Sans"/>
                        </a:rPr>
                        <a:t>Y</a:t>
                      </a:r>
                      <a:endParaRPr sz="1400" u="none" strike="noStrike" cap="none"/>
                    </a:p>
                  </a:txBody>
                  <a:tcPr marL="76200" marR="76200" marT="76200" marB="76200">
                    <a:lnL w="9525" cap="flat" cmpd="sng">
                      <a:solidFill>
                        <a:srgbClr val="595959"/>
                      </a:solidFill>
                      <a:prstDash val="solid"/>
                      <a:round/>
                      <a:headEnd type="none" w="sm" len="sm"/>
                      <a:tailEnd type="none" w="sm" len="sm"/>
                    </a:lnL>
                    <a:lnR w="9525" cap="flat" cmpd="sng">
                      <a:solidFill>
                        <a:srgbClr val="595959"/>
                      </a:solidFill>
                      <a:prstDash val="solid"/>
                      <a:round/>
                      <a:headEnd type="none" w="sm" len="sm"/>
                      <a:tailEnd type="none" w="sm" len="sm"/>
                    </a:lnR>
                    <a:lnT w="9525" cap="flat" cmpd="sng">
                      <a:solidFill>
                        <a:srgbClr val="595959"/>
                      </a:solidFill>
                      <a:prstDash val="solid"/>
                      <a:round/>
                      <a:headEnd type="none" w="sm" len="sm"/>
                      <a:tailEnd type="none" w="sm" len="sm"/>
                    </a:lnT>
                    <a:lnB w="9525" cap="flat" cmpd="sng">
                      <a:solidFill>
                        <a:srgbClr val="595959"/>
                      </a:solidFill>
                      <a:prstDash val="solid"/>
                      <a:round/>
                      <a:headEnd type="none" w="sm" len="sm"/>
                      <a:tailEnd type="none" w="sm" len="sm"/>
                    </a:lnB>
                    <a:solidFill>
                      <a:srgbClr val="D8D8D8"/>
                    </a:solidFill>
                  </a:tcPr>
                </a:tc>
                <a:extLst>
                  <a:ext uri="{0D108BD9-81ED-4DB2-BD59-A6C34878D82A}">
                    <a16:rowId xmlns:a16="http://schemas.microsoft.com/office/drawing/2014/main" val="10004"/>
                  </a:ext>
                </a:extLst>
              </a:tr>
            </a:tbl>
          </a:graphicData>
        </a:graphic>
      </p:graphicFrame>
      <p:pic>
        <p:nvPicPr>
          <p:cNvPr id="736" name="Google Shape;736;p66"/>
          <p:cNvPicPr preferRelativeResize="0"/>
          <p:nvPr/>
        </p:nvPicPr>
        <p:blipFill rotWithShape="1">
          <a:blip r:embed="rId3">
            <a:alphaModFix/>
          </a:blip>
          <a:srcRect/>
          <a:stretch/>
        </p:blipFill>
        <p:spPr>
          <a:xfrm>
            <a:off x="6076950" y="760639"/>
            <a:ext cx="4000500" cy="36576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735"/>
                                        </p:tgtEl>
                                        <p:attrNameLst>
                                          <p:attrName>style.visibility</p:attrName>
                                        </p:attrNameLst>
                                      </p:cBhvr>
                                      <p:to>
                                        <p:strVal val="visible"/>
                                      </p:to>
                                    </p:set>
                                    <p:animEffect transition="in" filter="fade">
                                      <p:cBhvr>
                                        <p:cTn id="7" dur="1000"/>
                                        <p:tgtEl>
                                          <p:spTgt spid="7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740"/>
        <p:cNvGrpSpPr/>
        <p:nvPr/>
      </p:nvGrpSpPr>
      <p:grpSpPr>
        <a:xfrm>
          <a:off x="0" y="0"/>
          <a:ext cx="0" cy="0"/>
          <a:chOff x="0" y="0"/>
          <a:chExt cx="0" cy="0"/>
        </a:xfrm>
      </p:grpSpPr>
      <p:sp>
        <p:nvSpPr>
          <p:cNvPr id="741" name="Google Shape;741;p67"/>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Font typeface="Arial"/>
              <a:buNone/>
            </a:pPr>
            <a:r>
              <a:rPr lang="en-US">
                <a:solidFill>
                  <a:srgbClr val="404040"/>
                </a:solidFill>
              </a:rPr>
              <a:t>Access Modifier</a:t>
            </a:r>
            <a:endParaRPr/>
          </a:p>
        </p:txBody>
      </p:sp>
      <p:sp>
        <p:nvSpPr>
          <p:cNvPr id="742" name="Google Shape;742;p67"/>
          <p:cNvSpPr txBox="1"/>
          <p:nvPr/>
        </p:nvSpPr>
        <p:spPr>
          <a:xfrm>
            <a:off x="1632152" y="1368533"/>
            <a:ext cx="12991696" cy="481630"/>
          </a:xfrm>
          <a:prstGeom prst="rect">
            <a:avLst/>
          </a:prstGeom>
          <a:noFill/>
          <a:ln>
            <a:noFill/>
          </a:ln>
        </p:spPr>
        <p:txBody>
          <a:bodyPr spcFirstLastPara="1" wrap="square" lIns="91425" tIns="45700" rIns="91425" bIns="45700" anchor="t" anchorCtr="0">
            <a:spAutoFit/>
          </a:bodyPr>
          <a:lstStyle/>
          <a:p>
            <a:pPr marL="0" marR="0" lvl="0" indent="0" algn="ctr" rtl="0">
              <a:lnSpc>
                <a:spcPct val="115000"/>
              </a:lnSpc>
              <a:spcBef>
                <a:spcPts val="0"/>
              </a:spcBef>
              <a:spcAft>
                <a:spcPts val="0"/>
              </a:spcAft>
              <a:buClr>
                <a:srgbClr val="000000"/>
              </a:buClr>
              <a:buSzPts val="2200"/>
              <a:buFont typeface="Arial"/>
              <a:buNone/>
            </a:pPr>
            <a:r>
              <a:rPr lang="en-US" sz="2200" b="1" i="0" u="none" strike="noStrike" cap="none">
                <a:solidFill>
                  <a:srgbClr val="404040"/>
                </a:solidFill>
                <a:latin typeface="Open Sans"/>
                <a:ea typeface="Open Sans"/>
                <a:cs typeface="Open Sans"/>
                <a:sym typeface="Open Sans"/>
              </a:rPr>
              <a:t>Private: </a:t>
            </a:r>
            <a:r>
              <a:rPr lang="en-US" sz="2200" b="0" i="0" u="none" strike="noStrike" cap="none">
                <a:solidFill>
                  <a:srgbClr val="404040"/>
                </a:solidFill>
                <a:latin typeface="Open Sans"/>
                <a:ea typeface="Open Sans"/>
                <a:cs typeface="Open Sans"/>
                <a:sym typeface="Open Sans"/>
              </a:rPr>
              <a:t>Members declared as private are only accessible within the same class.</a:t>
            </a:r>
            <a:endParaRPr sz="2200" b="0" i="0" u="none" strike="noStrike" cap="none">
              <a:solidFill>
                <a:srgbClr val="404040"/>
              </a:solidFill>
              <a:latin typeface="Open Sans"/>
              <a:ea typeface="Open Sans"/>
              <a:cs typeface="Open Sans"/>
              <a:sym typeface="Open Sans"/>
            </a:endParaRPr>
          </a:p>
        </p:txBody>
      </p:sp>
      <p:sp>
        <p:nvSpPr>
          <p:cNvPr id="743" name="Google Shape;743;p67"/>
          <p:cNvSpPr/>
          <p:nvPr/>
        </p:nvSpPr>
        <p:spPr>
          <a:xfrm>
            <a:off x="1024541" y="7140369"/>
            <a:ext cx="6876631" cy="1547683"/>
          </a:xfrm>
          <a:prstGeom prst="roundRect">
            <a:avLst>
              <a:gd name="adj" fmla="val 16667"/>
            </a:avLst>
          </a:prstGeom>
          <a:solidFill>
            <a:srgbClr val="EF6461"/>
          </a:solidFill>
          <a:ln>
            <a:noFill/>
          </a:ln>
        </p:spPr>
        <p:txBody>
          <a:bodyPr spcFirstLastPara="1" wrap="square" lIns="91425" tIns="45700" rIns="91425" bIns="45700" anchor="ctr" anchorCtr="0">
            <a:noAutofit/>
          </a:bodyPr>
          <a:lstStyle/>
          <a:p>
            <a:pPr marL="0" marR="0" lvl="0" indent="0" algn="ctr" rtl="0">
              <a:lnSpc>
                <a:spcPct val="114000"/>
              </a:lnSpc>
              <a:spcBef>
                <a:spcPts val="0"/>
              </a:spcBef>
              <a:spcAft>
                <a:spcPts val="0"/>
              </a:spcAft>
              <a:buClr>
                <a:srgbClr val="000000"/>
              </a:buClr>
              <a:buSzPts val="2200"/>
              <a:buFont typeface="Arial"/>
              <a:buNone/>
            </a:pPr>
            <a:r>
              <a:rPr lang="en-US" sz="2200" b="0" i="0" u="none" strike="noStrike" cap="none">
                <a:solidFill>
                  <a:srgbClr val="FFFFFF"/>
                </a:solidFill>
                <a:latin typeface="Open Sans"/>
                <a:ea typeface="Open Sans"/>
                <a:cs typeface="Open Sans"/>
                <a:sym typeface="Open Sans"/>
              </a:rPr>
              <a:t>Two classes: X and [Y], where [X] has private methods and data members. Trying to access these private members from outside the class results in a compile-time error.</a:t>
            </a:r>
            <a:endParaRPr sz="2200" b="0" i="0" u="none" strike="noStrike" cap="none">
              <a:solidFill>
                <a:srgbClr val="FFFFFF"/>
              </a:solidFill>
              <a:latin typeface="Open Sans"/>
              <a:ea typeface="Open Sans"/>
              <a:cs typeface="Open Sans"/>
              <a:sym typeface="Open Sans"/>
            </a:endParaRPr>
          </a:p>
        </p:txBody>
      </p:sp>
      <p:grpSp>
        <p:nvGrpSpPr>
          <p:cNvPr id="744" name="Google Shape;744;p67"/>
          <p:cNvGrpSpPr/>
          <p:nvPr/>
        </p:nvGrpSpPr>
        <p:grpSpPr>
          <a:xfrm>
            <a:off x="1024541" y="2208802"/>
            <a:ext cx="6891418" cy="4726396"/>
            <a:chOff x="3147305" y="2395185"/>
            <a:chExt cx="10226085" cy="4645204"/>
          </a:xfrm>
        </p:grpSpPr>
        <p:grpSp>
          <p:nvGrpSpPr>
            <p:cNvPr id="745" name="Google Shape;745;p67"/>
            <p:cNvGrpSpPr/>
            <p:nvPr/>
          </p:nvGrpSpPr>
          <p:grpSpPr>
            <a:xfrm>
              <a:off x="3147305" y="2395185"/>
              <a:ext cx="10226085" cy="4645204"/>
              <a:chOff x="3223425" y="2776100"/>
              <a:chExt cx="8459700" cy="4208375"/>
            </a:xfrm>
          </p:grpSpPr>
          <p:sp>
            <p:nvSpPr>
              <p:cNvPr id="746" name="Google Shape;746;p67"/>
              <p:cNvSpPr/>
              <p:nvPr/>
            </p:nvSpPr>
            <p:spPr>
              <a:xfrm>
                <a:off x="3241575" y="3033475"/>
                <a:ext cx="8423400" cy="3855000"/>
              </a:xfrm>
              <a:prstGeom prst="rect">
                <a:avLst/>
              </a:prstGeom>
              <a:solidFill>
                <a:srgbClr val="666666"/>
              </a:solidFill>
              <a:ln w="9525" cap="flat" cmpd="sng">
                <a:solidFill>
                  <a:srgbClr val="CCCCCC"/>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7" name="Google Shape;747;p67"/>
              <p:cNvSpPr/>
              <p:nvPr/>
            </p:nvSpPr>
            <p:spPr>
              <a:xfrm>
                <a:off x="3223425" y="2776100"/>
                <a:ext cx="8459700" cy="297263"/>
              </a:xfrm>
              <a:prstGeom prst="round2SameRect">
                <a:avLst>
                  <a:gd name="adj1" fmla="val 27454"/>
                  <a:gd name="adj2" fmla="val 0"/>
                </a:avLst>
              </a:prstGeom>
              <a:solidFill>
                <a:srgbClr val="CCCCCC"/>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2200" b="0" i="0" u="none" strike="noStrike" cap="none">
                    <a:solidFill>
                      <a:srgbClr val="3F3F3F"/>
                    </a:solidFill>
                    <a:latin typeface="Open Sans"/>
                    <a:ea typeface="Open Sans"/>
                    <a:cs typeface="Open Sans"/>
                    <a:sym typeface="Open Sans"/>
                  </a:rPr>
                  <a:t>Example:</a:t>
                </a:r>
                <a:endParaRPr sz="2200" b="0" i="0" u="none" strike="noStrike" cap="none">
                  <a:solidFill>
                    <a:srgbClr val="3F3F3F"/>
                  </a:solidFill>
                  <a:latin typeface="Open Sans"/>
                  <a:ea typeface="Open Sans"/>
                  <a:cs typeface="Open Sans"/>
                  <a:sym typeface="Open Sans"/>
                </a:endParaRPr>
              </a:p>
            </p:txBody>
          </p:sp>
          <p:sp>
            <p:nvSpPr>
              <p:cNvPr id="748" name="Google Shape;748;p67"/>
              <p:cNvSpPr/>
              <p:nvPr/>
            </p:nvSpPr>
            <p:spPr>
              <a:xfrm>
                <a:off x="3223425" y="6888475"/>
                <a:ext cx="8459700" cy="96000"/>
              </a:xfrm>
              <a:prstGeom prst="rect">
                <a:avLst/>
              </a:prstGeom>
              <a:solidFill>
                <a:srgbClr val="B7B7B7"/>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749" name="Google Shape;749;p67"/>
            <p:cNvSpPr txBox="1"/>
            <p:nvPr/>
          </p:nvSpPr>
          <p:spPr>
            <a:xfrm>
              <a:off x="3510937" y="2772386"/>
              <a:ext cx="9498820" cy="3432359"/>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FFFFFF"/>
                  </a:solidFill>
                  <a:latin typeface="Courier New"/>
                  <a:ea typeface="Courier New"/>
                  <a:cs typeface="Courier New"/>
                  <a:sym typeface="Courier New"/>
                </a:rPr>
                <a:t>class X{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FFFFFF"/>
                  </a:solidFill>
                  <a:latin typeface="Courier New"/>
                  <a:ea typeface="Courier New"/>
                  <a:cs typeface="Courier New"/>
                  <a:sym typeface="Courier New"/>
                </a:rPr>
                <a:t>private int data=10;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FFFFFF"/>
                  </a:solidFill>
                  <a:latin typeface="Courier New"/>
                  <a:ea typeface="Courier New"/>
                  <a:cs typeface="Courier New"/>
                  <a:sym typeface="Courier New"/>
                </a:rPr>
                <a:t>private void msg(){System.out.println("</a:t>
              </a:r>
              <a:r>
                <a:rPr lang="en-US" sz="2000" b="1" i="0" u="none" strike="noStrike" cap="none">
                  <a:solidFill>
                    <a:srgbClr val="93C47D"/>
                  </a:solidFill>
                  <a:latin typeface="Courier New"/>
                  <a:ea typeface="Courier New"/>
                  <a:cs typeface="Courier New"/>
                  <a:sym typeface="Courier New"/>
                </a:rPr>
                <a:t>Hello World</a:t>
              </a:r>
              <a:r>
                <a:rPr lang="en-US" sz="2000" b="1" i="0" u="none" strike="noStrike" cap="none">
                  <a:solidFill>
                    <a:srgbClr val="FFFFFF"/>
                  </a:solidFill>
                  <a:latin typeface="Courier New"/>
                  <a:ea typeface="Courier New"/>
                  <a:cs typeface="Courier New"/>
                  <a:sym typeface="Courier New"/>
                </a:rPr>
                <a: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FFFFFF"/>
                  </a:solidFill>
                  <a:latin typeface="Courier New"/>
                  <a:ea typeface="Courier New"/>
                  <a:cs typeface="Courier New"/>
                  <a:sym typeface="Courier New"/>
                </a:rPr>
                <a: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FFFFFF"/>
                  </a:solidFill>
                  <a:latin typeface="Courier New"/>
                  <a:ea typeface="Courier New"/>
                  <a:cs typeface="Courier New"/>
                  <a:sym typeface="Courier New"/>
                </a:rPr>
                <a:t> public class Y{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FFFFFF"/>
                  </a:solidFill>
                  <a:latin typeface="Courier New"/>
                  <a:ea typeface="Courier New"/>
                  <a:cs typeface="Courier New"/>
                  <a:sym typeface="Courier New"/>
                </a:rPr>
                <a:t> public static void main(String args[]){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FFFFFF"/>
                  </a:solidFill>
                  <a:latin typeface="Courier New"/>
                  <a:ea typeface="Courier New"/>
                  <a:cs typeface="Courier New"/>
                  <a:sym typeface="Courier New"/>
                </a:rPr>
                <a:t>   X obj=new X();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FFFFFF"/>
                  </a:solidFill>
                  <a:latin typeface="Courier New"/>
                  <a:ea typeface="Courier New"/>
                  <a:cs typeface="Courier New"/>
                  <a:sym typeface="Courier New"/>
                </a:rPr>
                <a:t>   System.out.println(obj.data); </a:t>
              </a:r>
              <a:r>
                <a:rPr lang="en-US" sz="2000" b="1" i="0" u="none" strike="noStrike" cap="none">
                  <a:solidFill>
                    <a:srgbClr val="93C47D"/>
                  </a:solidFill>
                  <a:latin typeface="Courier New"/>
                  <a:ea typeface="Courier New"/>
                  <a:cs typeface="Courier New"/>
                  <a:sym typeface="Courier New"/>
                </a:rPr>
                <a:t>//Compile Time Error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FFFFFF"/>
                  </a:solidFill>
                  <a:latin typeface="Courier New"/>
                  <a:ea typeface="Courier New"/>
                  <a:cs typeface="Courier New"/>
                  <a:sym typeface="Courier New"/>
                </a:rPr>
                <a:t>   obj.msg(); </a:t>
              </a:r>
              <a:r>
                <a:rPr lang="en-US" sz="2000" b="1" i="0" u="none" strike="noStrike" cap="none">
                  <a:solidFill>
                    <a:srgbClr val="93C47D"/>
                  </a:solidFill>
                  <a:latin typeface="Courier New"/>
                  <a:ea typeface="Courier New"/>
                  <a:cs typeface="Courier New"/>
                  <a:sym typeface="Courier New"/>
                </a:rPr>
                <a:t>//Compile Time Error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FFFFFF"/>
                  </a:solidFill>
                  <a:latin typeface="Courier New"/>
                  <a:ea typeface="Courier New"/>
                  <a:cs typeface="Courier New"/>
                  <a:sym typeface="Courier New"/>
                </a:rPr>
                <a:t>   }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endParaRPr sz="2000" b="1" i="0" u="none" strike="noStrike" cap="none">
                <a:solidFill>
                  <a:srgbClr val="FFFFFF"/>
                </a:solidFill>
                <a:latin typeface="Courier New"/>
                <a:ea typeface="Courier New"/>
                <a:cs typeface="Courier New"/>
                <a:sym typeface="Courier New"/>
              </a:endParaRPr>
            </a:p>
          </p:txBody>
        </p:sp>
      </p:grpSp>
      <p:grpSp>
        <p:nvGrpSpPr>
          <p:cNvPr id="750" name="Google Shape;750;p67"/>
          <p:cNvGrpSpPr/>
          <p:nvPr/>
        </p:nvGrpSpPr>
        <p:grpSpPr>
          <a:xfrm>
            <a:off x="8354829" y="2208802"/>
            <a:ext cx="6891418" cy="4726396"/>
            <a:chOff x="3147305" y="2395185"/>
            <a:chExt cx="10226085" cy="4645204"/>
          </a:xfrm>
        </p:grpSpPr>
        <p:grpSp>
          <p:nvGrpSpPr>
            <p:cNvPr id="751" name="Google Shape;751;p67"/>
            <p:cNvGrpSpPr/>
            <p:nvPr/>
          </p:nvGrpSpPr>
          <p:grpSpPr>
            <a:xfrm>
              <a:off x="3147305" y="2395185"/>
              <a:ext cx="10226085" cy="4645204"/>
              <a:chOff x="3223425" y="2776100"/>
              <a:chExt cx="8459700" cy="4208375"/>
            </a:xfrm>
          </p:grpSpPr>
          <p:sp>
            <p:nvSpPr>
              <p:cNvPr id="752" name="Google Shape;752;p67"/>
              <p:cNvSpPr/>
              <p:nvPr/>
            </p:nvSpPr>
            <p:spPr>
              <a:xfrm>
                <a:off x="3241575" y="3033475"/>
                <a:ext cx="8423400" cy="3855000"/>
              </a:xfrm>
              <a:prstGeom prst="rect">
                <a:avLst/>
              </a:prstGeom>
              <a:solidFill>
                <a:srgbClr val="666666"/>
              </a:solidFill>
              <a:ln w="9525" cap="flat" cmpd="sng">
                <a:solidFill>
                  <a:srgbClr val="CCCCCC"/>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3" name="Google Shape;753;p67"/>
              <p:cNvSpPr/>
              <p:nvPr/>
            </p:nvSpPr>
            <p:spPr>
              <a:xfrm>
                <a:off x="3223425" y="2776100"/>
                <a:ext cx="8459700" cy="297263"/>
              </a:xfrm>
              <a:prstGeom prst="round2SameRect">
                <a:avLst>
                  <a:gd name="adj1" fmla="val 27454"/>
                  <a:gd name="adj2" fmla="val 0"/>
                </a:avLst>
              </a:prstGeom>
              <a:solidFill>
                <a:srgbClr val="CCCCCC"/>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2200" b="0" i="0" u="none" strike="noStrike" cap="none">
                    <a:solidFill>
                      <a:srgbClr val="3F3F3F"/>
                    </a:solidFill>
                    <a:latin typeface="Open Sans"/>
                    <a:ea typeface="Open Sans"/>
                    <a:cs typeface="Open Sans"/>
                    <a:sym typeface="Open Sans"/>
                  </a:rPr>
                  <a:t>Example:</a:t>
                </a:r>
                <a:endParaRPr sz="2200" b="0" i="0" u="none" strike="noStrike" cap="none">
                  <a:solidFill>
                    <a:srgbClr val="3F3F3F"/>
                  </a:solidFill>
                  <a:latin typeface="Open Sans"/>
                  <a:ea typeface="Open Sans"/>
                  <a:cs typeface="Open Sans"/>
                  <a:sym typeface="Open Sans"/>
                </a:endParaRPr>
              </a:p>
            </p:txBody>
          </p:sp>
          <p:sp>
            <p:nvSpPr>
              <p:cNvPr id="754" name="Google Shape;754;p67"/>
              <p:cNvSpPr/>
              <p:nvPr/>
            </p:nvSpPr>
            <p:spPr>
              <a:xfrm>
                <a:off x="3223425" y="6888475"/>
                <a:ext cx="8459700" cy="96000"/>
              </a:xfrm>
              <a:prstGeom prst="rect">
                <a:avLst/>
              </a:prstGeom>
              <a:solidFill>
                <a:srgbClr val="B7B7B7"/>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755" name="Google Shape;755;p67"/>
            <p:cNvSpPr txBox="1"/>
            <p:nvPr/>
          </p:nvSpPr>
          <p:spPr>
            <a:xfrm>
              <a:off x="3510937" y="2772386"/>
              <a:ext cx="9498820" cy="3432359"/>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FFFFFF"/>
                  </a:solidFill>
                  <a:latin typeface="Courier New"/>
                  <a:ea typeface="Courier New"/>
                  <a:cs typeface="Courier New"/>
                  <a:sym typeface="Courier New"/>
                </a:rPr>
                <a:t>class X{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FFFFFF"/>
                  </a:solidFill>
                  <a:latin typeface="Courier New"/>
                  <a:ea typeface="Courier New"/>
                  <a:cs typeface="Courier New"/>
                  <a:sym typeface="Courier New"/>
                </a:rPr>
                <a:t>private X(){} </a:t>
              </a:r>
              <a:r>
                <a:rPr lang="en-US" sz="2000" b="1" i="0" u="none" strike="noStrike" cap="none">
                  <a:solidFill>
                    <a:srgbClr val="93C47D"/>
                  </a:solidFill>
                  <a:latin typeface="Courier New"/>
                  <a:ea typeface="Courier New"/>
                  <a:cs typeface="Courier New"/>
                  <a:sym typeface="Courier New"/>
                </a:rPr>
                <a:t>//private constructor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FFFFFF"/>
                  </a:solidFill>
                  <a:latin typeface="Courier New"/>
                  <a:ea typeface="Courier New"/>
                  <a:cs typeface="Courier New"/>
                  <a:sym typeface="Courier New"/>
                </a:rPr>
                <a:t>void msg(){System.out.println("</a:t>
              </a:r>
              <a:r>
                <a:rPr lang="en-US" sz="2000" b="1" i="0" u="none" strike="noStrike" cap="none">
                  <a:solidFill>
                    <a:srgbClr val="93C47D"/>
                  </a:solidFill>
                  <a:latin typeface="Courier New"/>
                  <a:ea typeface="Courier New"/>
                  <a:cs typeface="Courier New"/>
                  <a:sym typeface="Courier New"/>
                </a:rPr>
                <a:t>Hello World</a:t>
              </a:r>
              <a:r>
                <a:rPr lang="en-US" sz="2000" b="1" i="0" u="none" strike="noStrike" cap="none">
                  <a:solidFill>
                    <a:srgbClr val="FFFFFF"/>
                  </a:solidFill>
                  <a:latin typeface="Courier New"/>
                  <a:ea typeface="Courier New"/>
                  <a:cs typeface="Courier New"/>
                  <a:sym typeface="Courier New"/>
                </a:rPr>
                <a: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FFFFFF"/>
                  </a:solidFill>
                  <a:latin typeface="Courier New"/>
                  <a:ea typeface="Courier New"/>
                  <a:cs typeface="Courier New"/>
                  <a:sym typeface="Courier New"/>
                </a:rPr>
                <a: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FFFFFF"/>
                  </a:solidFill>
                  <a:latin typeface="Courier New"/>
                  <a:ea typeface="Courier New"/>
                  <a:cs typeface="Courier New"/>
                  <a:sym typeface="Courier New"/>
                </a:rPr>
                <a:t>public class Y{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FFFFFF"/>
                  </a:solidFill>
                  <a:latin typeface="Courier New"/>
                  <a:ea typeface="Courier New"/>
                  <a:cs typeface="Courier New"/>
                  <a:sym typeface="Courier New"/>
                </a:rPr>
                <a:t> public static void main(String args[]){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FFFFFF"/>
                  </a:solidFill>
                  <a:latin typeface="Courier New"/>
                  <a:ea typeface="Courier New"/>
                  <a:cs typeface="Courier New"/>
                  <a:sym typeface="Courier New"/>
                </a:rPr>
                <a:t>   X obj=new X(); </a:t>
              </a:r>
              <a:r>
                <a:rPr lang="en-US" sz="2000" b="1" i="0" u="none" strike="noStrike" cap="none">
                  <a:solidFill>
                    <a:srgbClr val="93C47D"/>
                  </a:solidFill>
                  <a:latin typeface="Courier New"/>
                  <a:ea typeface="Courier New"/>
                  <a:cs typeface="Courier New"/>
                  <a:sym typeface="Courier New"/>
                </a:rPr>
                <a:t>//Compile Time Error</a:t>
              </a:r>
              <a:r>
                <a:rPr lang="en-US" sz="2000" b="1" i="0" u="none" strike="noStrike" cap="none">
                  <a:solidFill>
                    <a:srgbClr val="FFFFFF"/>
                  </a:solidFill>
                  <a:latin typeface="Courier New"/>
                  <a:ea typeface="Courier New"/>
                  <a:cs typeface="Courier New"/>
                  <a:sym typeface="Courier New"/>
                </a:rPr>
                <a: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FFFFFF"/>
                  </a:solidFill>
                  <a:latin typeface="Courier New"/>
                  <a:ea typeface="Courier New"/>
                  <a:cs typeface="Courier New"/>
                  <a:sym typeface="Courier New"/>
                </a:rPr>
                <a:t> }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FFFFFF"/>
                  </a:solidFill>
                  <a:latin typeface="Courier New"/>
                  <a:ea typeface="Courier New"/>
                  <a:cs typeface="Courier New"/>
                  <a:sym typeface="Courier New"/>
                </a:rPr>
                <a: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FFFFFF"/>
                  </a:solidFill>
                  <a:latin typeface="Courier New"/>
                  <a:ea typeface="Courier New"/>
                  <a:cs typeface="Courier New"/>
                  <a:sym typeface="Courier New"/>
                </a:rPr>
                <a: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endParaRPr sz="2000" b="1" i="0" u="none" strike="noStrike" cap="none">
                <a:solidFill>
                  <a:srgbClr val="FFFFFF"/>
                </a:solidFill>
                <a:latin typeface="Courier New"/>
                <a:ea typeface="Courier New"/>
                <a:cs typeface="Courier New"/>
                <a:sym typeface="Courier New"/>
              </a:endParaRPr>
            </a:p>
          </p:txBody>
        </p:sp>
      </p:grpSp>
      <p:sp>
        <p:nvSpPr>
          <p:cNvPr id="756" name="Google Shape;756;p67"/>
          <p:cNvSpPr/>
          <p:nvPr/>
        </p:nvSpPr>
        <p:spPr>
          <a:xfrm>
            <a:off x="8354828" y="7140369"/>
            <a:ext cx="6876631" cy="1547682"/>
          </a:xfrm>
          <a:prstGeom prst="roundRect">
            <a:avLst>
              <a:gd name="adj" fmla="val 16667"/>
            </a:avLst>
          </a:prstGeom>
          <a:solidFill>
            <a:srgbClr val="EF6461"/>
          </a:solidFill>
          <a:ln>
            <a:noFill/>
          </a:ln>
        </p:spPr>
        <p:txBody>
          <a:bodyPr spcFirstLastPara="1" wrap="square" lIns="91425" tIns="45700" rIns="91425" bIns="45700" anchor="ctr" anchorCtr="0">
            <a:noAutofit/>
          </a:bodyPr>
          <a:lstStyle/>
          <a:p>
            <a:pPr marL="0" marR="0" lvl="0" indent="0" algn="ctr" rtl="0">
              <a:lnSpc>
                <a:spcPct val="114000"/>
              </a:lnSpc>
              <a:spcBef>
                <a:spcPts val="0"/>
              </a:spcBef>
              <a:spcAft>
                <a:spcPts val="0"/>
              </a:spcAft>
              <a:buClr>
                <a:srgbClr val="000000"/>
              </a:buClr>
              <a:buSzPts val="2200"/>
              <a:buFont typeface="Arial"/>
              <a:buNone/>
            </a:pPr>
            <a:r>
              <a:rPr lang="en-US" sz="2200" b="0" i="0" u="none" strike="noStrike" cap="none">
                <a:solidFill>
                  <a:srgbClr val="FFFFFF"/>
                </a:solidFill>
                <a:latin typeface="Open Sans"/>
                <a:ea typeface="Open Sans"/>
                <a:cs typeface="Open Sans"/>
                <a:sym typeface="Open Sans"/>
              </a:rPr>
              <a:t>An instance of the class constructor which is declared private cannot be created.</a:t>
            </a:r>
            <a:endParaRPr sz="1400" b="0" i="0" u="none" strike="noStrike" cap="none">
              <a:solidFill>
                <a:srgbClr val="000000"/>
              </a:solidFill>
              <a:latin typeface="Arial"/>
              <a:ea typeface="Arial"/>
              <a:cs typeface="Arial"/>
              <a:sym typeface="Arial"/>
            </a:endParaRPr>
          </a:p>
        </p:txBody>
      </p:sp>
      <p:pic>
        <p:nvPicPr>
          <p:cNvPr id="757" name="Google Shape;757;p67"/>
          <p:cNvPicPr preferRelativeResize="0"/>
          <p:nvPr/>
        </p:nvPicPr>
        <p:blipFill rotWithShape="1">
          <a:blip r:embed="rId3">
            <a:alphaModFix/>
          </a:blip>
          <a:srcRect/>
          <a:stretch/>
        </p:blipFill>
        <p:spPr>
          <a:xfrm>
            <a:off x="6076950" y="760639"/>
            <a:ext cx="4000500" cy="36576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744"/>
                                        </p:tgtEl>
                                        <p:attrNameLst>
                                          <p:attrName>style.visibility</p:attrName>
                                        </p:attrNameLst>
                                      </p:cBhvr>
                                      <p:to>
                                        <p:strVal val="visible"/>
                                      </p:to>
                                    </p:set>
                                    <p:animEffect transition="in" filter="fade">
                                      <p:cBhvr>
                                        <p:cTn id="7" dur="1000"/>
                                        <p:tgtEl>
                                          <p:spTgt spid="744"/>
                                        </p:tgtEl>
                                      </p:cBhvr>
                                    </p:animEffect>
                                  </p:childTnLst>
                                </p:cTn>
                              </p:par>
                              <p:par>
                                <p:cTn id="8" presetID="10" presetClass="entr" presetSubtype="0" fill="hold" nodeType="withEffect">
                                  <p:stCondLst>
                                    <p:cond delay="500"/>
                                  </p:stCondLst>
                                  <p:childTnLst>
                                    <p:set>
                                      <p:cBhvr>
                                        <p:cTn id="9" dur="1" fill="hold">
                                          <p:stCondLst>
                                            <p:cond delay="0"/>
                                          </p:stCondLst>
                                        </p:cTn>
                                        <p:tgtEl>
                                          <p:spTgt spid="750"/>
                                        </p:tgtEl>
                                        <p:attrNameLst>
                                          <p:attrName>style.visibility</p:attrName>
                                        </p:attrNameLst>
                                      </p:cBhvr>
                                      <p:to>
                                        <p:strVal val="visible"/>
                                      </p:to>
                                    </p:set>
                                    <p:animEffect transition="in" filter="fade">
                                      <p:cBhvr>
                                        <p:cTn id="10" dur="1000"/>
                                        <p:tgtEl>
                                          <p:spTgt spid="7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761"/>
        <p:cNvGrpSpPr/>
        <p:nvPr/>
      </p:nvGrpSpPr>
      <p:grpSpPr>
        <a:xfrm>
          <a:off x="0" y="0"/>
          <a:ext cx="0" cy="0"/>
          <a:chOff x="0" y="0"/>
          <a:chExt cx="0" cy="0"/>
        </a:xfrm>
      </p:grpSpPr>
      <p:sp>
        <p:nvSpPr>
          <p:cNvPr id="762" name="Google Shape;762;p68"/>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Font typeface="Arial"/>
              <a:buNone/>
            </a:pPr>
            <a:r>
              <a:rPr lang="en-US">
                <a:solidFill>
                  <a:srgbClr val="404040"/>
                </a:solidFill>
              </a:rPr>
              <a:t>Access Modifier</a:t>
            </a:r>
            <a:endParaRPr/>
          </a:p>
        </p:txBody>
      </p:sp>
      <p:sp>
        <p:nvSpPr>
          <p:cNvPr id="763" name="Google Shape;763;p68"/>
          <p:cNvSpPr txBox="1"/>
          <p:nvPr/>
        </p:nvSpPr>
        <p:spPr>
          <a:xfrm>
            <a:off x="2451151" y="1406182"/>
            <a:ext cx="11353699" cy="870967"/>
          </a:xfrm>
          <a:prstGeom prst="rect">
            <a:avLst/>
          </a:prstGeom>
          <a:noFill/>
          <a:ln>
            <a:noFill/>
          </a:ln>
        </p:spPr>
        <p:txBody>
          <a:bodyPr spcFirstLastPara="1" wrap="square" lIns="91425" tIns="45700" rIns="91425" bIns="45700" anchor="t" anchorCtr="0">
            <a:spAutoFit/>
          </a:bodyPr>
          <a:lstStyle/>
          <a:p>
            <a:pPr marL="0" marR="0" lvl="0" indent="0" algn="ctr" rtl="0">
              <a:lnSpc>
                <a:spcPct val="115000"/>
              </a:lnSpc>
              <a:spcBef>
                <a:spcPts val="0"/>
              </a:spcBef>
              <a:spcAft>
                <a:spcPts val="0"/>
              </a:spcAft>
              <a:buClr>
                <a:srgbClr val="000000"/>
              </a:buClr>
              <a:buSzPts val="2200"/>
              <a:buFont typeface="Arial"/>
              <a:buNone/>
            </a:pPr>
            <a:r>
              <a:rPr lang="en-US" sz="2200" b="1" i="0" u="none" strike="noStrike" cap="none">
                <a:solidFill>
                  <a:srgbClr val="404040"/>
                </a:solidFill>
                <a:latin typeface="Open Sans"/>
                <a:ea typeface="Open Sans"/>
                <a:cs typeface="Open Sans"/>
                <a:sym typeface="Open Sans"/>
              </a:rPr>
              <a:t>Default: </a:t>
            </a:r>
            <a:r>
              <a:rPr lang="en-US" sz="2200" b="0" i="0" u="none" strike="noStrike" cap="none">
                <a:solidFill>
                  <a:srgbClr val="404040"/>
                </a:solidFill>
                <a:latin typeface="Open Sans"/>
                <a:ea typeface="Open Sans"/>
                <a:cs typeface="Open Sans"/>
                <a:sym typeface="Open Sans"/>
              </a:rPr>
              <a:t>Members declared with no access modifier (also known as package-private) are accessible within the same package.</a:t>
            </a:r>
            <a:endParaRPr sz="1400" b="0" i="0" u="none" strike="noStrike" cap="none">
              <a:solidFill>
                <a:srgbClr val="000000"/>
              </a:solidFill>
              <a:latin typeface="Arial"/>
              <a:ea typeface="Arial"/>
              <a:cs typeface="Arial"/>
              <a:sym typeface="Arial"/>
            </a:endParaRPr>
          </a:p>
        </p:txBody>
      </p:sp>
      <p:sp>
        <p:nvSpPr>
          <p:cNvPr id="764" name="Google Shape;764;p68"/>
          <p:cNvSpPr/>
          <p:nvPr/>
        </p:nvSpPr>
        <p:spPr>
          <a:xfrm>
            <a:off x="10228863" y="4723713"/>
            <a:ext cx="5525486" cy="1319100"/>
          </a:xfrm>
          <a:prstGeom prst="roundRect">
            <a:avLst>
              <a:gd name="adj" fmla="val 16667"/>
            </a:avLst>
          </a:prstGeom>
          <a:solidFill>
            <a:srgbClr val="EF6461"/>
          </a:solidFill>
          <a:ln>
            <a:noFill/>
          </a:ln>
        </p:spPr>
        <p:txBody>
          <a:bodyPr spcFirstLastPara="1" wrap="square" lIns="91425" tIns="45700" rIns="91425" bIns="45700" anchor="ctr" anchorCtr="0">
            <a:noAutofit/>
          </a:bodyPr>
          <a:lstStyle/>
          <a:p>
            <a:pPr marL="0" marR="0" lvl="0" indent="0" algn="ctr" rtl="0">
              <a:lnSpc>
                <a:spcPct val="114000"/>
              </a:lnSpc>
              <a:spcBef>
                <a:spcPts val="0"/>
              </a:spcBef>
              <a:spcAft>
                <a:spcPts val="0"/>
              </a:spcAft>
              <a:buClr>
                <a:srgbClr val="000000"/>
              </a:buClr>
              <a:buSzPts val="2200"/>
              <a:buFont typeface="Arial"/>
              <a:buNone/>
            </a:pPr>
            <a:r>
              <a:rPr lang="en-US" sz="2200" b="0" i="0" u="none" strike="noStrike" cap="none">
                <a:solidFill>
                  <a:srgbClr val="FFFFFF"/>
                </a:solidFill>
                <a:latin typeface="Open Sans"/>
                <a:ea typeface="Open Sans"/>
                <a:cs typeface="Open Sans"/>
                <a:sym typeface="Open Sans"/>
              </a:rPr>
              <a:t>Class A is not declared as public, which means it is only accessible within the same package.</a:t>
            </a:r>
            <a:endParaRPr sz="2200" b="0" i="0" u="none" strike="noStrike" cap="none">
              <a:solidFill>
                <a:srgbClr val="FFFFFF"/>
              </a:solidFill>
              <a:latin typeface="Open Sans"/>
              <a:ea typeface="Open Sans"/>
              <a:cs typeface="Open Sans"/>
              <a:sym typeface="Open Sans"/>
            </a:endParaRPr>
          </a:p>
        </p:txBody>
      </p:sp>
      <p:grpSp>
        <p:nvGrpSpPr>
          <p:cNvPr id="765" name="Google Shape;765;p68"/>
          <p:cNvGrpSpPr/>
          <p:nvPr/>
        </p:nvGrpSpPr>
        <p:grpSpPr>
          <a:xfrm>
            <a:off x="1144137" y="2554407"/>
            <a:ext cx="7536313" cy="5229464"/>
            <a:chOff x="3128260" y="2140086"/>
            <a:chExt cx="10272027" cy="8315859"/>
          </a:xfrm>
        </p:grpSpPr>
        <p:grpSp>
          <p:nvGrpSpPr>
            <p:cNvPr id="766" name="Google Shape;766;p68"/>
            <p:cNvGrpSpPr/>
            <p:nvPr/>
          </p:nvGrpSpPr>
          <p:grpSpPr>
            <a:xfrm>
              <a:off x="3128260" y="2140086"/>
              <a:ext cx="10272027" cy="8315859"/>
              <a:chOff x="3207670" y="2544991"/>
              <a:chExt cx="8497705" cy="7533842"/>
            </a:xfrm>
          </p:grpSpPr>
          <p:sp>
            <p:nvSpPr>
              <p:cNvPr id="767" name="Google Shape;767;p68"/>
              <p:cNvSpPr/>
              <p:nvPr/>
            </p:nvSpPr>
            <p:spPr>
              <a:xfrm>
                <a:off x="3241575" y="3033475"/>
                <a:ext cx="8423400" cy="6960863"/>
              </a:xfrm>
              <a:prstGeom prst="rect">
                <a:avLst/>
              </a:prstGeom>
              <a:solidFill>
                <a:srgbClr val="666666"/>
              </a:solidFill>
              <a:ln w="9525" cap="flat" cmpd="sng">
                <a:solidFill>
                  <a:srgbClr val="CCCCCC"/>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8" name="Google Shape;768;p68"/>
              <p:cNvSpPr/>
              <p:nvPr/>
            </p:nvSpPr>
            <p:spPr>
              <a:xfrm>
                <a:off x="3207670" y="2544991"/>
                <a:ext cx="8497705" cy="526933"/>
              </a:xfrm>
              <a:prstGeom prst="round2SameRect">
                <a:avLst>
                  <a:gd name="adj1" fmla="val 27454"/>
                  <a:gd name="adj2" fmla="val 0"/>
                </a:avLst>
              </a:prstGeom>
              <a:solidFill>
                <a:srgbClr val="CCCCCC"/>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2200" b="0" i="0" u="none" strike="noStrike" cap="none">
                    <a:solidFill>
                      <a:srgbClr val="3F3F3F"/>
                    </a:solidFill>
                    <a:latin typeface="Open Sans"/>
                    <a:ea typeface="Open Sans"/>
                    <a:cs typeface="Open Sans"/>
                    <a:sym typeface="Open Sans"/>
                  </a:rPr>
                  <a:t>Example:</a:t>
                </a:r>
                <a:endParaRPr sz="2200" b="0" i="0" u="none" strike="noStrike" cap="none">
                  <a:solidFill>
                    <a:srgbClr val="3F3F3F"/>
                  </a:solidFill>
                  <a:latin typeface="Open Sans"/>
                  <a:ea typeface="Open Sans"/>
                  <a:cs typeface="Open Sans"/>
                  <a:sym typeface="Open Sans"/>
                </a:endParaRPr>
              </a:p>
            </p:txBody>
          </p:sp>
          <p:sp>
            <p:nvSpPr>
              <p:cNvPr id="769" name="Google Shape;769;p68"/>
              <p:cNvSpPr/>
              <p:nvPr/>
            </p:nvSpPr>
            <p:spPr>
              <a:xfrm>
                <a:off x="3245674" y="9982833"/>
                <a:ext cx="8459700" cy="96000"/>
              </a:xfrm>
              <a:prstGeom prst="rect">
                <a:avLst/>
              </a:prstGeom>
              <a:solidFill>
                <a:srgbClr val="B7B7B7"/>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770" name="Google Shape;770;p68"/>
            <p:cNvSpPr txBox="1"/>
            <p:nvPr/>
          </p:nvSpPr>
          <p:spPr>
            <a:xfrm>
              <a:off x="3737675" y="3035525"/>
              <a:ext cx="9332866" cy="7205979"/>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FFFFFF"/>
                  </a:solidFill>
                  <a:latin typeface="Courier New"/>
                  <a:ea typeface="Courier New"/>
                  <a:cs typeface="Courier New"/>
                  <a:sym typeface="Courier New"/>
                </a:rPr>
                <a:t>package X;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FFFFFF"/>
                  </a:solidFill>
                  <a:latin typeface="Courier New"/>
                  <a:ea typeface="Courier New"/>
                  <a:cs typeface="Courier New"/>
                  <a:sym typeface="Courier New"/>
                </a:rPr>
                <a:t>class Notification{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FFFFFF"/>
                  </a:solidFill>
                  <a:latin typeface="Courier New"/>
                  <a:ea typeface="Courier New"/>
                  <a:cs typeface="Courier New"/>
                  <a:sym typeface="Courier New"/>
                </a:rPr>
                <a:t>  void msg(){System.out.println("Hello World");}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FFFFFF"/>
                  </a:solidFill>
                  <a:latin typeface="Courier New"/>
                  <a:ea typeface="Courier New"/>
                  <a:cs typeface="Courier New"/>
                  <a:sym typeface="Courier New"/>
                </a:rPr>
                <a: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93C47D"/>
                  </a:solidFill>
                  <a:latin typeface="Courier New"/>
                  <a:ea typeface="Courier New"/>
                  <a:cs typeface="Courier New"/>
                  <a:sym typeface="Courier New"/>
                </a:rPr>
                <a:t>//save by InstaNotification.Java </a:t>
              </a:r>
              <a:r>
                <a:rPr lang="en-US" sz="2000" b="1" i="0" u="none" strike="noStrike" cap="none">
                  <a:solidFill>
                    <a:srgbClr val="FFFFFF"/>
                  </a:solidFill>
                  <a:latin typeface="Courier New"/>
                  <a:ea typeface="Courier New"/>
                  <a:cs typeface="Courier New"/>
                  <a:sym typeface="Courier New"/>
                </a:rPr>
                <a: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FFFFFF"/>
                  </a:solidFill>
                  <a:latin typeface="Courier New"/>
                  <a:ea typeface="Courier New"/>
                  <a:cs typeface="Courier New"/>
                  <a:sym typeface="Courier New"/>
                </a:rPr>
                <a:t>package Y;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FFFFFF"/>
                  </a:solidFill>
                  <a:latin typeface="Courier New"/>
                  <a:ea typeface="Courier New"/>
                  <a:cs typeface="Courier New"/>
                  <a:sym typeface="Courier New"/>
                </a:rPr>
                <a:t>import X.*;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FFFFFF"/>
                  </a:solidFill>
                  <a:latin typeface="Courier New"/>
                  <a:ea typeface="Courier New"/>
                  <a:cs typeface="Courier New"/>
                  <a:sym typeface="Courier New"/>
                </a:rPr>
                <a:t>class InstaNotification{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FFFFFF"/>
                  </a:solidFill>
                  <a:latin typeface="Courier New"/>
                  <a:ea typeface="Courier New"/>
                  <a:cs typeface="Courier New"/>
                  <a:sym typeface="Courier New"/>
                </a:rPr>
                <a:t>  public static void main(String args[]){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FFFFFF"/>
                  </a:solidFill>
                  <a:latin typeface="Courier New"/>
                  <a:ea typeface="Courier New"/>
                  <a:cs typeface="Courier New"/>
                  <a:sym typeface="Courier New"/>
                </a:rPr>
                <a:t>  Notification obj = new Notification(); </a:t>
              </a:r>
              <a:r>
                <a:rPr lang="en-US" sz="2000" b="1" i="0" u="none" strike="noStrike" cap="none">
                  <a:solidFill>
                    <a:srgbClr val="93C47D"/>
                  </a:solidFill>
                  <a:latin typeface="Courier New"/>
                  <a:ea typeface="Courier New"/>
                  <a:cs typeface="Courier New"/>
                  <a:sym typeface="Courier New"/>
                </a:rPr>
                <a:t>//Compile Time Error</a:t>
              </a:r>
              <a:r>
                <a:rPr lang="en-US" sz="2000" b="1" i="0" u="none" strike="noStrike" cap="none">
                  <a:solidFill>
                    <a:srgbClr val="FFFFFF"/>
                  </a:solidFill>
                  <a:latin typeface="Courier New"/>
                  <a:ea typeface="Courier New"/>
                  <a:cs typeface="Courier New"/>
                  <a:sym typeface="Courier New"/>
                </a:rPr>
                <a: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FFFFFF"/>
                  </a:solidFill>
                  <a:latin typeface="Courier New"/>
                  <a:ea typeface="Courier New"/>
                  <a:cs typeface="Courier New"/>
                  <a:sym typeface="Courier New"/>
                </a:rPr>
                <a:t>   obj.msg(); </a:t>
              </a:r>
              <a:r>
                <a:rPr lang="en-US" sz="2000" b="1" i="0" u="none" strike="noStrike" cap="none">
                  <a:solidFill>
                    <a:srgbClr val="93C47D"/>
                  </a:solidFill>
                  <a:latin typeface="Courier New"/>
                  <a:ea typeface="Courier New"/>
                  <a:cs typeface="Courier New"/>
                  <a:sym typeface="Courier New"/>
                </a:rPr>
                <a:t>//Compile Time Error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FFFFFF"/>
                  </a:solidFill>
                  <a:latin typeface="Courier New"/>
                  <a:ea typeface="Courier New"/>
                  <a:cs typeface="Courier New"/>
                  <a:sym typeface="Courier New"/>
                </a:rPr>
                <a:t>  }  } </a:t>
              </a:r>
              <a:endParaRPr sz="1400" b="0" i="0" u="none" strike="noStrike" cap="none">
                <a:solidFill>
                  <a:srgbClr val="000000"/>
                </a:solidFill>
                <a:latin typeface="Arial"/>
                <a:ea typeface="Arial"/>
                <a:cs typeface="Arial"/>
                <a:sym typeface="Arial"/>
              </a:endParaRPr>
            </a:p>
          </p:txBody>
        </p:sp>
      </p:grpSp>
      <p:sp>
        <p:nvSpPr>
          <p:cNvPr id="771" name="Google Shape;771;p68"/>
          <p:cNvSpPr txBox="1"/>
          <p:nvPr/>
        </p:nvSpPr>
        <p:spPr>
          <a:xfrm>
            <a:off x="2451151" y="8061129"/>
            <a:ext cx="11492957" cy="840615"/>
          </a:xfrm>
          <a:prstGeom prst="rect">
            <a:avLst/>
          </a:prstGeom>
          <a:noFill/>
          <a:ln>
            <a:noFill/>
          </a:ln>
        </p:spPr>
        <p:txBody>
          <a:bodyPr spcFirstLastPara="1" wrap="square" lIns="91425" tIns="45700" rIns="91425" bIns="45700" anchor="t" anchorCtr="0">
            <a:spAutoFit/>
          </a:bodyPr>
          <a:lstStyle/>
          <a:p>
            <a:pPr marL="0" marR="0" lvl="0" indent="0" algn="ctr" rtl="0">
              <a:lnSpc>
                <a:spcPct val="114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In this example, the class and its method msg() is default, so they cannot be accessed from outside the package.</a:t>
            </a:r>
            <a:endParaRPr sz="1400" b="0" i="0" u="none" strike="noStrike" cap="none">
              <a:solidFill>
                <a:srgbClr val="000000"/>
              </a:solidFill>
              <a:latin typeface="Arial"/>
              <a:ea typeface="Arial"/>
              <a:cs typeface="Arial"/>
              <a:sym typeface="Arial"/>
            </a:endParaRPr>
          </a:p>
        </p:txBody>
      </p:sp>
      <p:pic>
        <p:nvPicPr>
          <p:cNvPr id="772" name="Google Shape;772;p68"/>
          <p:cNvPicPr preferRelativeResize="0"/>
          <p:nvPr/>
        </p:nvPicPr>
        <p:blipFill rotWithShape="1">
          <a:blip r:embed="rId3">
            <a:alphaModFix/>
          </a:blip>
          <a:srcRect/>
          <a:stretch/>
        </p:blipFill>
        <p:spPr>
          <a:xfrm>
            <a:off x="6076950" y="760639"/>
            <a:ext cx="4000500" cy="365760"/>
          </a:xfrm>
          <a:prstGeom prst="rect">
            <a:avLst/>
          </a:prstGeom>
          <a:noFill/>
          <a:ln>
            <a:noFill/>
          </a:ln>
        </p:spPr>
      </p:pic>
      <p:sp>
        <p:nvSpPr>
          <p:cNvPr id="773" name="Google Shape;773;p68"/>
          <p:cNvSpPr/>
          <p:nvPr/>
        </p:nvSpPr>
        <p:spPr>
          <a:xfrm rot="-5400000">
            <a:off x="9322831" y="4889508"/>
            <a:ext cx="145472" cy="1080000"/>
          </a:xfrm>
          <a:prstGeom prst="downArrow">
            <a:avLst>
              <a:gd name="adj1" fmla="val 50000"/>
              <a:gd name="adj2" fmla="val 50000"/>
            </a:avLst>
          </a:prstGeom>
          <a:solidFill>
            <a:schemeClr val="accent1"/>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765"/>
                                        </p:tgtEl>
                                        <p:attrNameLst>
                                          <p:attrName>style.visibility</p:attrName>
                                        </p:attrNameLst>
                                      </p:cBhvr>
                                      <p:to>
                                        <p:strVal val="visible"/>
                                      </p:to>
                                    </p:set>
                                    <p:animEffect transition="in" filter="fade">
                                      <p:cBhvr>
                                        <p:cTn id="7" dur="1000"/>
                                        <p:tgtEl>
                                          <p:spTgt spid="7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777"/>
        <p:cNvGrpSpPr/>
        <p:nvPr/>
      </p:nvGrpSpPr>
      <p:grpSpPr>
        <a:xfrm>
          <a:off x="0" y="0"/>
          <a:ext cx="0" cy="0"/>
          <a:chOff x="0" y="0"/>
          <a:chExt cx="0" cy="0"/>
        </a:xfrm>
      </p:grpSpPr>
      <p:sp>
        <p:nvSpPr>
          <p:cNvPr id="778" name="Google Shape;778;p69"/>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Font typeface="Arial"/>
              <a:buNone/>
            </a:pPr>
            <a:r>
              <a:rPr lang="en-US">
                <a:solidFill>
                  <a:srgbClr val="404040"/>
                </a:solidFill>
              </a:rPr>
              <a:t>Access Modifier</a:t>
            </a:r>
            <a:endParaRPr/>
          </a:p>
        </p:txBody>
      </p:sp>
      <p:sp>
        <p:nvSpPr>
          <p:cNvPr id="779" name="Google Shape;779;p69"/>
          <p:cNvSpPr txBox="1"/>
          <p:nvPr/>
        </p:nvSpPr>
        <p:spPr>
          <a:xfrm>
            <a:off x="1632152" y="1406182"/>
            <a:ext cx="12991696" cy="864171"/>
          </a:xfrm>
          <a:prstGeom prst="rect">
            <a:avLst/>
          </a:prstGeom>
          <a:noFill/>
          <a:ln>
            <a:noFill/>
          </a:ln>
        </p:spPr>
        <p:txBody>
          <a:bodyPr spcFirstLastPara="1" wrap="square" lIns="91425" tIns="45700" rIns="91425" bIns="45700" anchor="t" anchorCtr="0">
            <a:spAutoFit/>
          </a:bodyPr>
          <a:lstStyle/>
          <a:p>
            <a:pPr marL="0" marR="0" lvl="0" indent="0" algn="ctr" rtl="0">
              <a:lnSpc>
                <a:spcPct val="114000"/>
              </a:lnSpc>
              <a:spcBef>
                <a:spcPts val="0"/>
              </a:spcBef>
              <a:spcAft>
                <a:spcPts val="0"/>
              </a:spcAft>
              <a:buClr>
                <a:srgbClr val="000000"/>
              </a:buClr>
              <a:buSzPts val="1400"/>
              <a:buFont typeface="Arial"/>
              <a:buNone/>
            </a:pPr>
            <a:r>
              <a:rPr lang="en-US" sz="2200" b="1" i="0" u="none" strike="noStrike" cap="none">
                <a:solidFill>
                  <a:srgbClr val="404040"/>
                </a:solidFill>
                <a:latin typeface="Open Sans"/>
                <a:ea typeface="Open Sans"/>
                <a:cs typeface="Open Sans"/>
                <a:sym typeface="Open Sans"/>
              </a:rPr>
              <a:t>Protected: </a:t>
            </a:r>
            <a:r>
              <a:rPr lang="en-US" sz="2200" b="0" i="0" u="none" strike="noStrike" cap="none">
                <a:solidFill>
                  <a:srgbClr val="404040"/>
                </a:solidFill>
                <a:latin typeface="Open Sans"/>
                <a:ea typeface="Open Sans"/>
                <a:cs typeface="Open Sans"/>
                <a:sym typeface="Open Sans"/>
              </a:rPr>
              <a:t>Members declared as protected are accessible within the same package and by subclasses in different packages.</a:t>
            </a:r>
            <a:endParaRPr sz="2200" b="0" i="0" u="none" strike="noStrike" cap="none">
              <a:solidFill>
                <a:srgbClr val="404040"/>
              </a:solidFill>
              <a:latin typeface="Open Sans"/>
              <a:ea typeface="Open Sans"/>
              <a:cs typeface="Open Sans"/>
              <a:sym typeface="Open Sans"/>
            </a:endParaRPr>
          </a:p>
        </p:txBody>
      </p:sp>
      <p:sp>
        <p:nvSpPr>
          <p:cNvPr id="780" name="Google Shape;780;p69"/>
          <p:cNvSpPr/>
          <p:nvPr/>
        </p:nvSpPr>
        <p:spPr>
          <a:xfrm>
            <a:off x="10071646" y="4172441"/>
            <a:ext cx="5525486" cy="1875130"/>
          </a:xfrm>
          <a:prstGeom prst="roundRect">
            <a:avLst>
              <a:gd name="adj" fmla="val 16667"/>
            </a:avLst>
          </a:prstGeom>
          <a:solidFill>
            <a:srgbClr val="EF6461"/>
          </a:solidFill>
          <a:ln>
            <a:noFill/>
          </a:ln>
        </p:spPr>
        <p:txBody>
          <a:bodyPr spcFirstLastPara="1" wrap="square" lIns="91425" tIns="45700" rIns="91425" bIns="45700" anchor="ctr" anchorCtr="0">
            <a:noAutofit/>
          </a:bodyPr>
          <a:lstStyle/>
          <a:p>
            <a:pPr marL="0" marR="0" lvl="0" indent="0" algn="ctr" rtl="0">
              <a:lnSpc>
                <a:spcPct val="114000"/>
              </a:lnSpc>
              <a:spcBef>
                <a:spcPts val="0"/>
              </a:spcBef>
              <a:spcAft>
                <a:spcPts val="0"/>
              </a:spcAft>
              <a:buClr>
                <a:srgbClr val="000000"/>
              </a:buClr>
              <a:buSzPts val="2200"/>
              <a:buFont typeface="Arial"/>
              <a:buNone/>
            </a:pPr>
            <a:r>
              <a:rPr lang="en-US" sz="2200" b="0" i="0" u="none" strike="noStrike" cap="none">
                <a:solidFill>
                  <a:srgbClr val="FFFFFF"/>
                </a:solidFill>
                <a:latin typeface="Open Sans"/>
                <a:ea typeface="Open Sans"/>
                <a:cs typeface="Open Sans"/>
                <a:sym typeface="Open Sans"/>
              </a:rPr>
              <a:t>Class A in package X is public, allowing external access. The msg method in package X is protected and can only be accessed externally through inheritance.</a:t>
            </a:r>
            <a:endParaRPr sz="2200" b="0" i="0" u="none" strike="noStrike" cap="none">
              <a:solidFill>
                <a:srgbClr val="FFFFFF"/>
              </a:solidFill>
              <a:latin typeface="Open Sans"/>
              <a:ea typeface="Open Sans"/>
              <a:cs typeface="Open Sans"/>
              <a:sym typeface="Open Sans"/>
            </a:endParaRPr>
          </a:p>
        </p:txBody>
      </p:sp>
      <p:grpSp>
        <p:nvGrpSpPr>
          <p:cNvPr id="781" name="Google Shape;781;p69"/>
          <p:cNvGrpSpPr/>
          <p:nvPr/>
        </p:nvGrpSpPr>
        <p:grpSpPr>
          <a:xfrm>
            <a:off x="953637" y="2640814"/>
            <a:ext cx="7536313" cy="4955084"/>
            <a:chOff x="3128260" y="2140086"/>
            <a:chExt cx="10272027" cy="8315859"/>
          </a:xfrm>
        </p:grpSpPr>
        <p:grpSp>
          <p:nvGrpSpPr>
            <p:cNvPr id="782" name="Google Shape;782;p69"/>
            <p:cNvGrpSpPr/>
            <p:nvPr/>
          </p:nvGrpSpPr>
          <p:grpSpPr>
            <a:xfrm>
              <a:off x="3128260" y="2140086"/>
              <a:ext cx="10272027" cy="8315859"/>
              <a:chOff x="3207670" y="2544991"/>
              <a:chExt cx="8497705" cy="7533842"/>
            </a:xfrm>
          </p:grpSpPr>
          <p:sp>
            <p:nvSpPr>
              <p:cNvPr id="783" name="Google Shape;783;p69"/>
              <p:cNvSpPr/>
              <p:nvPr/>
            </p:nvSpPr>
            <p:spPr>
              <a:xfrm>
                <a:off x="3241575" y="3033475"/>
                <a:ext cx="8423400" cy="6960863"/>
              </a:xfrm>
              <a:prstGeom prst="rect">
                <a:avLst/>
              </a:prstGeom>
              <a:solidFill>
                <a:srgbClr val="666666"/>
              </a:solidFill>
              <a:ln w="9525" cap="flat" cmpd="sng">
                <a:solidFill>
                  <a:srgbClr val="CCCCCC"/>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4" name="Google Shape;784;p69"/>
              <p:cNvSpPr/>
              <p:nvPr/>
            </p:nvSpPr>
            <p:spPr>
              <a:xfrm>
                <a:off x="3207670" y="2544991"/>
                <a:ext cx="8497705" cy="526933"/>
              </a:xfrm>
              <a:prstGeom prst="round2SameRect">
                <a:avLst>
                  <a:gd name="adj1" fmla="val 27454"/>
                  <a:gd name="adj2" fmla="val 0"/>
                </a:avLst>
              </a:prstGeom>
              <a:solidFill>
                <a:srgbClr val="CCCCCC"/>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2200" b="0" i="0" u="none" strike="noStrike" cap="none">
                    <a:solidFill>
                      <a:srgbClr val="3F3F3F"/>
                    </a:solidFill>
                    <a:latin typeface="Open Sans"/>
                    <a:ea typeface="Open Sans"/>
                    <a:cs typeface="Open Sans"/>
                    <a:sym typeface="Open Sans"/>
                  </a:rPr>
                  <a:t>Example:</a:t>
                </a:r>
                <a:endParaRPr sz="2200" b="0" i="0" u="none" strike="noStrike" cap="none">
                  <a:solidFill>
                    <a:srgbClr val="3F3F3F"/>
                  </a:solidFill>
                  <a:latin typeface="Open Sans"/>
                  <a:ea typeface="Open Sans"/>
                  <a:cs typeface="Open Sans"/>
                  <a:sym typeface="Open Sans"/>
                </a:endParaRPr>
              </a:p>
            </p:txBody>
          </p:sp>
          <p:sp>
            <p:nvSpPr>
              <p:cNvPr id="785" name="Google Shape;785;p69"/>
              <p:cNvSpPr/>
              <p:nvPr/>
            </p:nvSpPr>
            <p:spPr>
              <a:xfrm>
                <a:off x="3245674" y="9982833"/>
                <a:ext cx="8459700" cy="96000"/>
              </a:xfrm>
              <a:prstGeom prst="rect">
                <a:avLst/>
              </a:prstGeom>
              <a:solidFill>
                <a:srgbClr val="B7B7B7"/>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786" name="Google Shape;786;p69"/>
            <p:cNvSpPr txBox="1"/>
            <p:nvPr/>
          </p:nvSpPr>
          <p:spPr>
            <a:xfrm>
              <a:off x="3737675" y="3035525"/>
              <a:ext cx="9332866" cy="7205979"/>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FFFFFF"/>
                  </a:solidFill>
                  <a:latin typeface="Courier New"/>
                  <a:ea typeface="Courier New"/>
                  <a:cs typeface="Courier New"/>
                  <a:sym typeface="Courier New"/>
                </a:rPr>
                <a:t>package X;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FFFFFF"/>
                  </a:solidFill>
                  <a:latin typeface="Courier New"/>
                  <a:ea typeface="Courier New"/>
                  <a:cs typeface="Courier New"/>
                  <a:sym typeface="Courier New"/>
                </a:rPr>
                <a:t>public class Notification{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FFFFFF"/>
                  </a:solidFill>
                  <a:latin typeface="Courier New"/>
                  <a:ea typeface="Courier New"/>
                  <a:cs typeface="Courier New"/>
                  <a:sym typeface="Courier New"/>
                </a:rPr>
                <a:t>protected void msg(){System.out.println("Hello");}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FFFFFF"/>
                  </a:solidFill>
                  <a:latin typeface="Courier New"/>
                  <a:ea typeface="Courier New"/>
                  <a:cs typeface="Courier New"/>
                  <a:sym typeface="Courier New"/>
                </a:rPr>
                <a: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93C47D"/>
                  </a:solidFill>
                  <a:latin typeface="Courier New"/>
                  <a:ea typeface="Courier New"/>
                  <a:cs typeface="Courier New"/>
                  <a:sym typeface="Courier New"/>
                </a:rPr>
                <a:t>//save by InstaNotification.Java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FFFFFF"/>
                  </a:solidFill>
                  <a:latin typeface="Courier New"/>
                  <a:ea typeface="Courier New"/>
                  <a:cs typeface="Courier New"/>
                  <a:sym typeface="Courier New"/>
                </a:rPr>
                <a:t>package Y;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FFFFFF"/>
                  </a:solidFill>
                  <a:latin typeface="Courier New"/>
                  <a:ea typeface="Courier New"/>
                  <a:cs typeface="Courier New"/>
                  <a:sym typeface="Courier New"/>
                </a:rPr>
                <a:t>import X.*;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FFFFFF"/>
                  </a:solidFill>
                  <a:latin typeface="Courier New"/>
                  <a:ea typeface="Courier New"/>
                  <a:cs typeface="Courier New"/>
                  <a:sym typeface="Courier New"/>
                </a:rPr>
                <a:t>  class InstaNotification extends Notification{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FFFFFF"/>
                  </a:solidFill>
                  <a:latin typeface="Courier New"/>
                  <a:ea typeface="Courier New"/>
                  <a:cs typeface="Courier New"/>
                  <a:sym typeface="Courier New"/>
                </a:rPr>
                <a:t>  public static void main(String args[]){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FFFFFF"/>
                  </a:solidFill>
                  <a:latin typeface="Courier New"/>
                  <a:ea typeface="Courier New"/>
                  <a:cs typeface="Courier New"/>
                  <a:sym typeface="Courier New"/>
                </a:rPr>
                <a:t>  InstaNotification obj = new InstaNotification(); </a:t>
              </a:r>
              <a:endParaRPr sz="1400" b="0" i="0" u="none" strike="noStrike" cap="none">
                <a:solidFill>
                  <a:srgbClr val="000000"/>
                </a:solidFill>
                <a:latin typeface="Arial"/>
                <a:ea typeface="Arial"/>
                <a:cs typeface="Arial"/>
                <a:sym typeface="Arial"/>
              </a:endParaRPr>
            </a:p>
          </p:txBody>
        </p:sp>
      </p:grpSp>
      <p:sp>
        <p:nvSpPr>
          <p:cNvPr id="787" name="Google Shape;787;p69"/>
          <p:cNvSpPr txBox="1"/>
          <p:nvPr/>
        </p:nvSpPr>
        <p:spPr>
          <a:xfrm>
            <a:off x="2041652" y="8061129"/>
            <a:ext cx="12172697" cy="840615"/>
          </a:xfrm>
          <a:prstGeom prst="rect">
            <a:avLst/>
          </a:prstGeom>
          <a:noFill/>
          <a:ln>
            <a:noFill/>
          </a:ln>
        </p:spPr>
        <p:txBody>
          <a:bodyPr spcFirstLastPara="1" wrap="square" lIns="91425" tIns="45700" rIns="91425" bIns="45700" anchor="t" anchorCtr="0">
            <a:spAutoFit/>
          </a:bodyPr>
          <a:lstStyle/>
          <a:p>
            <a:pPr marL="0" marR="0" lvl="0" indent="0" algn="ctr" rtl="0">
              <a:lnSpc>
                <a:spcPct val="114000"/>
              </a:lnSpc>
              <a:spcBef>
                <a:spcPts val="0"/>
              </a:spcBef>
              <a:spcAft>
                <a:spcPts val="0"/>
              </a:spcAft>
              <a:buClr>
                <a:srgbClr val="000000"/>
              </a:buClr>
              <a:buSzPts val="2200"/>
              <a:buFont typeface="Arial"/>
              <a:buNone/>
            </a:pPr>
            <a:r>
              <a:rPr lang="en-US" sz="2200" b="0" i="0" u="none" strike="noStrike" cap="none">
                <a:solidFill>
                  <a:srgbClr val="404040"/>
                </a:solidFill>
                <a:latin typeface="Open Sans"/>
                <a:ea typeface="Open Sans"/>
                <a:cs typeface="Open Sans"/>
                <a:sym typeface="Open Sans"/>
              </a:rPr>
              <a:t>Method msg() of class A is declared as default, which means it can only be accessed within the same package and not from outside the package.</a:t>
            </a:r>
            <a:endParaRPr sz="2200" b="0" i="0" u="none" strike="noStrike" cap="none">
              <a:solidFill>
                <a:srgbClr val="404040"/>
              </a:solidFill>
              <a:latin typeface="Open Sans"/>
              <a:ea typeface="Open Sans"/>
              <a:cs typeface="Open Sans"/>
              <a:sym typeface="Open Sans"/>
            </a:endParaRPr>
          </a:p>
        </p:txBody>
      </p:sp>
      <p:pic>
        <p:nvPicPr>
          <p:cNvPr id="788" name="Google Shape;788;p69"/>
          <p:cNvPicPr preferRelativeResize="0"/>
          <p:nvPr/>
        </p:nvPicPr>
        <p:blipFill rotWithShape="1">
          <a:blip r:embed="rId3">
            <a:alphaModFix/>
          </a:blip>
          <a:srcRect/>
          <a:stretch/>
        </p:blipFill>
        <p:spPr>
          <a:xfrm>
            <a:off x="6076950" y="760639"/>
            <a:ext cx="4000500" cy="365760"/>
          </a:xfrm>
          <a:prstGeom prst="rect">
            <a:avLst/>
          </a:prstGeom>
          <a:noFill/>
          <a:ln>
            <a:noFill/>
          </a:ln>
        </p:spPr>
      </p:pic>
      <p:sp>
        <p:nvSpPr>
          <p:cNvPr id="789" name="Google Shape;789;p69"/>
          <p:cNvSpPr/>
          <p:nvPr/>
        </p:nvSpPr>
        <p:spPr>
          <a:xfrm rot="-5400000">
            <a:off x="9194677" y="4602900"/>
            <a:ext cx="145472" cy="1080000"/>
          </a:xfrm>
          <a:prstGeom prst="downArrow">
            <a:avLst>
              <a:gd name="adj1" fmla="val 50000"/>
              <a:gd name="adj2" fmla="val 50000"/>
            </a:avLst>
          </a:prstGeom>
          <a:solidFill>
            <a:schemeClr val="accent1"/>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781"/>
                                        </p:tgtEl>
                                        <p:attrNameLst>
                                          <p:attrName>style.visibility</p:attrName>
                                        </p:attrNameLst>
                                      </p:cBhvr>
                                      <p:to>
                                        <p:strVal val="visible"/>
                                      </p:to>
                                    </p:set>
                                    <p:animEffect transition="in" filter="fade">
                                      <p:cBhvr>
                                        <p:cTn id="7" dur="1000"/>
                                        <p:tgtEl>
                                          <p:spTgt spid="7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793"/>
        <p:cNvGrpSpPr/>
        <p:nvPr/>
      </p:nvGrpSpPr>
      <p:grpSpPr>
        <a:xfrm>
          <a:off x="0" y="0"/>
          <a:ext cx="0" cy="0"/>
          <a:chOff x="0" y="0"/>
          <a:chExt cx="0" cy="0"/>
        </a:xfrm>
      </p:grpSpPr>
      <p:sp>
        <p:nvSpPr>
          <p:cNvPr id="794" name="Google Shape;794;p70"/>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Font typeface="Arial"/>
              <a:buNone/>
            </a:pPr>
            <a:r>
              <a:rPr lang="en-US">
                <a:solidFill>
                  <a:srgbClr val="404040"/>
                </a:solidFill>
              </a:rPr>
              <a:t>Access Modifier</a:t>
            </a:r>
            <a:endParaRPr/>
          </a:p>
        </p:txBody>
      </p:sp>
      <p:sp>
        <p:nvSpPr>
          <p:cNvPr id="795" name="Google Shape;795;p70"/>
          <p:cNvSpPr txBox="1"/>
          <p:nvPr/>
        </p:nvSpPr>
        <p:spPr>
          <a:xfrm>
            <a:off x="2181326" y="1406182"/>
            <a:ext cx="11893348" cy="864171"/>
          </a:xfrm>
          <a:prstGeom prst="rect">
            <a:avLst/>
          </a:prstGeom>
          <a:noFill/>
          <a:ln>
            <a:noFill/>
          </a:ln>
        </p:spPr>
        <p:txBody>
          <a:bodyPr spcFirstLastPara="1" wrap="square" lIns="91425" tIns="45700" rIns="91425" bIns="45700" anchor="t" anchorCtr="0">
            <a:spAutoFit/>
          </a:bodyPr>
          <a:lstStyle/>
          <a:p>
            <a:pPr marL="0" marR="0" lvl="0" indent="0" algn="ctr" rtl="0">
              <a:lnSpc>
                <a:spcPct val="114000"/>
              </a:lnSpc>
              <a:spcBef>
                <a:spcPts val="0"/>
              </a:spcBef>
              <a:spcAft>
                <a:spcPts val="0"/>
              </a:spcAft>
              <a:buClr>
                <a:srgbClr val="000000"/>
              </a:buClr>
              <a:buSzPts val="1400"/>
              <a:buFont typeface="Arial"/>
              <a:buNone/>
            </a:pPr>
            <a:r>
              <a:rPr lang="en-US" sz="2200" b="1" i="0" u="none" strike="noStrike" cap="none">
                <a:solidFill>
                  <a:srgbClr val="404040"/>
                </a:solidFill>
                <a:latin typeface="Open Sans"/>
                <a:ea typeface="Open Sans"/>
                <a:cs typeface="Open Sans"/>
                <a:sym typeface="Open Sans"/>
              </a:rPr>
              <a:t>Public: </a:t>
            </a:r>
            <a:r>
              <a:rPr lang="en-US" sz="2200" b="0" i="0" u="none" strike="noStrike" cap="none">
                <a:solidFill>
                  <a:srgbClr val="404040"/>
                </a:solidFill>
                <a:latin typeface="Open Sans"/>
                <a:ea typeface="Open Sans"/>
                <a:cs typeface="Open Sans"/>
                <a:sym typeface="Open Sans"/>
              </a:rPr>
              <a:t>Members declared as public are accessible from anywhere, both within and outside of the package.</a:t>
            </a:r>
            <a:endParaRPr sz="2200" b="0" i="0" u="none" strike="noStrike" cap="none">
              <a:solidFill>
                <a:srgbClr val="404040"/>
              </a:solidFill>
              <a:latin typeface="Open Sans"/>
              <a:ea typeface="Open Sans"/>
              <a:cs typeface="Open Sans"/>
              <a:sym typeface="Open Sans"/>
            </a:endParaRPr>
          </a:p>
        </p:txBody>
      </p:sp>
      <p:sp>
        <p:nvSpPr>
          <p:cNvPr id="796" name="Google Shape;796;p70"/>
          <p:cNvSpPr/>
          <p:nvPr/>
        </p:nvSpPr>
        <p:spPr>
          <a:xfrm>
            <a:off x="10228863" y="4833949"/>
            <a:ext cx="5525486" cy="1319100"/>
          </a:xfrm>
          <a:prstGeom prst="roundRect">
            <a:avLst>
              <a:gd name="adj" fmla="val 16667"/>
            </a:avLst>
          </a:prstGeom>
          <a:solidFill>
            <a:srgbClr val="EF6461"/>
          </a:solidFill>
          <a:ln>
            <a:noFill/>
          </a:ln>
        </p:spPr>
        <p:txBody>
          <a:bodyPr spcFirstLastPara="1" wrap="square" lIns="91425" tIns="45700" rIns="91425" bIns="45700" anchor="ctr" anchorCtr="0">
            <a:noAutofit/>
          </a:bodyPr>
          <a:lstStyle/>
          <a:p>
            <a:pPr marL="0" marR="0" lvl="0" indent="0" algn="ctr" rtl="0">
              <a:lnSpc>
                <a:spcPct val="114000"/>
              </a:lnSpc>
              <a:spcBef>
                <a:spcPts val="0"/>
              </a:spcBef>
              <a:spcAft>
                <a:spcPts val="0"/>
              </a:spcAft>
              <a:buClr>
                <a:srgbClr val="000000"/>
              </a:buClr>
              <a:buSzPts val="2200"/>
              <a:buFont typeface="Arial"/>
              <a:buNone/>
            </a:pPr>
            <a:r>
              <a:rPr lang="en-US" sz="2200" b="0" i="0" u="none" strike="noStrike" cap="none">
                <a:solidFill>
                  <a:srgbClr val="FFFFFF"/>
                </a:solidFill>
                <a:latin typeface="Open Sans"/>
                <a:ea typeface="Open Sans"/>
                <a:cs typeface="Open Sans"/>
                <a:sym typeface="Open Sans"/>
              </a:rPr>
              <a:t>Here, class A is public and can be accessed from outside the package. </a:t>
            </a:r>
            <a:endParaRPr sz="2200" b="0" i="0" u="none" strike="noStrike" cap="none">
              <a:solidFill>
                <a:srgbClr val="FFFFFF"/>
              </a:solidFill>
              <a:latin typeface="Open Sans"/>
              <a:ea typeface="Open Sans"/>
              <a:cs typeface="Open Sans"/>
              <a:sym typeface="Open Sans"/>
            </a:endParaRPr>
          </a:p>
        </p:txBody>
      </p:sp>
      <p:grpSp>
        <p:nvGrpSpPr>
          <p:cNvPr id="797" name="Google Shape;797;p70"/>
          <p:cNvGrpSpPr/>
          <p:nvPr/>
        </p:nvGrpSpPr>
        <p:grpSpPr>
          <a:xfrm>
            <a:off x="1144137" y="2664643"/>
            <a:ext cx="7605957" cy="5229464"/>
            <a:chOff x="3128260" y="2140086"/>
            <a:chExt cx="10366952" cy="8315859"/>
          </a:xfrm>
        </p:grpSpPr>
        <p:grpSp>
          <p:nvGrpSpPr>
            <p:cNvPr id="798" name="Google Shape;798;p70"/>
            <p:cNvGrpSpPr/>
            <p:nvPr/>
          </p:nvGrpSpPr>
          <p:grpSpPr>
            <a:xfrm>
              <a:off x="3128260" y="2140086"/>
              <a:ext cx="10272027" cy="8315859"/>
              <a:chOff x="3207670" y="2544991"/>
              <a:chExt cx="8497705" cy="7533842"/>
            </a:xfrm>
          </p:grpSpPr>
          <p:sp>
            <p:nvSpPr>
              <p:cNvPr id="799" name="Google Shape;799;p70"/>
              <p:cNvSpPr/>
              <p:nvPr/>
            </p:nvSpPr>
            <p:spPr>
              <a:xfrm>
                <a:off x="3241575" y="3033475"/>
                <a:ext cx="8423400" cy="6960863"/>
              </a:xfrm>
              <a:prstGeom prst="rect">
                <a:avLst/>
              </a:prstGeom>
              <a:solidFill>
                <a:srgbClr val="666666"/>
              </a:solidFill>
              <a:ln w="9525" cap="flat" cmpd="sng">
                <a:solidFill>
                  <a:srgbClr val="CCCCCC"/>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0" name="Google Shape;800;p70"/>
              <p:cNvSpPr/>
              <p:nvPr/>
            </p:nvSpPr>
            <p:spPr>
              <a:xfrm>
                <a:off x="3207670" y="2544991"/>
                <a:ext cx="8497705" cy="526933"/>
              </a:xfrm>
              <a:prstGeom prst="round2SameRect">
                <a:avLst>
                  <a:gd name="adj1" fmla="val 27454"/>
                  <a:gd name="adj2" fmla="val 0"/>
                </a:avLst>
              </a:prstGeom>
              <a:solidFill>
                <a:srgbClr val="CCCCCC"/>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2200" b="0" i="0" u="none" strike="noStrike" cap="none">
                    <a:solidFill>
                      <a:srgbClr val="3F3F3F"/>
                    </a:solidFill>
                    <a:latin typeface="Open Sans"/>
                    <a:ea typeface="Open Sans"/>
                    <a:cs typeface="Open Sans"/>
                    <a:sym typeface="Open Sans"/>
                  </a:rPr>
                  <a:t>Example:</a:t>
                </a:r>
                <a:endParaRPr sz="2200" b="0" i="0" u="none" strike="noStrike" cap="none">
                  <a:solidFill>
                    <a:srgbClr val="3F3F3F"/>
                  </a:solidFill>
                  <a:latin typeface="Open Sans"/>
                  <a:ea typeface="Open Sans"/>
                  <a:cs typeface="Open Sans"/>
                  <a:sym typeface="Open Sans"/>
                </a:endParaRPr>
              </a:p>
            </p:txBody>
          </p:sp>
          <p:sp>
            <p:nvSpPr>
              <p:cNvPr id="801" name="Google Shape;801;p70"/>
              <p:cNvSpPr/>
              <p:nvPr/>
            </p:nvSpPr>
            <p:spPr>
              <a:xfrm>
                <a:off x="3245674" y="9982833"/>
                <a:ext cx="8459700" cy="96000"/>
              </a:xfrm>
              <a:prstGeom prst="rect">
                <a:avLst/>
              </a:prstGeom>
              <a:solidFill>
                <a:srgbClr val="B7B7B7"/>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02" name="Google Shape;802;p70"/>
            <p:cNvSpPr txBox="1"/>
            <p:nvPr/>
          </p:nvSpPr>
          <p:spPr>
            <a:xfrm>
              <a:off x="3313006" y="2721715"/>
              <a:ext cx="10182206" cy="7205979"/>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FFFFFF"/>
                  </a:solidFill>
                  <a:latin typeface="Courier New"/>
                  <a:ea typeface="Courier New"/>
                  <a:cs typeface="Courier New"/>
                  <a:sym typeface="Courier New"/>
                </a:rPr>
                <a:t>package X;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FFFFFF"/>
                  </a:solidFill>
                  <a:latin typeface="Courier New"/>
                  <a:ea typeface="Courier New"/>
                  <a:cs typeface="Courier New"/>
                  <a:sym typeface="Courier New"/>
                </a:rPr>
                <a:t>public class Notification{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FFFFFF"/>
                  </a:solidFill>
                  <a:latin typeface="Courier New"/>
                  <a:ea typeface="Courier New"/>
                  <a:cs typeface="Courier New"/>
                  <a:sym typeface="Courier New"/>
                </a:rPr>
                <a:t>public void msg(){System.out.println("</a:t>
              </a:r>
              <a:r>
                <a:rPr lang="en-US" sz="2000" b="1" i="0" u="none" strike="noStrike" cap="none">
                  <a:solidFill>
                    <a:srgbClr val="93C47D"/>
                  </a:solidFill>
                  <a:latin typeface="Courier New"/>
                  <a:ea typeface="Courier New"/>
                  <a:cs typeface="Courier New"/>
                  <a:sym typeface="Courier New"/>
                </a:rPr>
                <a:t>Hello</a:t>
              </a:r>
              <a:r>
                <a:rPr lang="en-US" sz="2000" b="1" i="0" u="none" strike="noStrike" cap="none">
                  <a:solidFill>
                    <a:srgbClr val="FFFFFF"/>
                  </a:solidFill>
                  <a:latin typeface="Courier New"/>
                  <a:ea typeface="Courier New"/>
                  <a:cs typeface="Courier New"/>
                  <a:sym typeface="Courier New"/>
                </a:rPr>
                <a: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FFFFFF"/>
                  </a:solidFill>
                  <a:latin typeface="Courier New"/>
                  <a:ea typeface="Courier New"/>
                  <a:cs typeface="Courier New"/>
                  <a:sym typeface="Courier New"/>
                </a:rPr>
                <a: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93C47D"/>
                  </a:solidFill>
                  <a:latin typeface="Courier New"/>
                  <a:ea typeface="Courier New"/>
                  <a:cs typeface="Courier New"/>
                  <a:sym typeface="Courier New"/>
                </a:rPr>
                <a:t>//save by InstaNotification.Java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FFFFFF"/>
                  </a:solidFill>
                  <a:latin typeface="Courier New"/>
                  <a:ea typeface="Courier New"/>
                  <a:cs typeface="Courier New"/>
                  <a:sym typeface="Courier New"/>
                </a:rPr>
                <a:t>  package Y;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FFFFFF"/>
                  </a:solidFill>
                  <a:latin typeface="Courier New"/>
                  <a:ea typeface="Courier New"/>
                  <a:cs typeface="Courier New"/>
                  <a:sym typeface="Courier New"/>
                </a:rPr>
                <a:t>import X.*;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FFFFFF"/>
                  </a:solidFill>
                  <a:latin typeface="Courier New"/>
                  <a:ea typeface="Courier New"/>
                  <a:cs typeface="Courier New"/>
                  <a:sym typeface="Courier New"/>
                </a:rPr>
                <a:t>class InstaNotification{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FFFFFF"/>
                  </a:solidFill>
                  <a:latin typeface="Courier New"/>
                  <a:ea typeface="Courier New"/>
                  <a:cs typeface="Courier New"/>
                  <a:sym typeface="Courier New"/>
                </a:rPr>
                <a:t>  public static void main(String args[]){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FFFFFF"/>
                  </a:solidFill>
                  <a:latin typeface="Courier New"/>
                  <a:ea typeface="Courier New"/>
                  <a:cs typeface="Courier New"/>
                  <a:sym typeface="Courier New"/>
                </a:rPr>
                <a:t>   Notification obj = new Notification();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FFFFFF"/>
                  </a:solidFill>
                  <a:latin typeface="Courier New"/>
                  <a:ea typeface="Courier New"/>
                  <a:cs typeface="Courier New"/>
                  <a:sym typeface="Courier New"/>
                </a:rPr>
                <a:t>   obj.msg();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FFFFFF"/>
                  </a:solidFill>
                  <a:latin typeface="Courier New"/>
                  <a:ea typeface="Courier New"/>
                  <a:cs typeface="Courier New"/>
                  <a:sym typeface="Courier New"/>
                </a:rPr>
                <a:t>  }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FFFFFF"/>
                  </a:solidFill>
                  <a:latin typeface="Courier New"/>
                  <a:ea typeface="Courier New"/>
                  <a:cs typeface="Courier New"/>
                  <a:sym typeface="Courier New"/>
                </a:rPr>
                <a: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FFFFFF"/>
                  </a:solidFill>
                  <a:latin typeface="Courier New"/>
                  <a:ea typeface="Courier New"/>
                  <a:cs typeface="Courier New"/>
                  <a:sym typeface="Courier New"/>
                </a:rPr>
                <a:t> obj.msg();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FFFFFF"/>
                  </a:solidFill>
                  <a:latin typeface="Courier New"/>
                  <a:ea typeface="Courier New"/>
                  <a:cs typeface="Courier New"/>
                  <a:sym typeface="Courier New"/>
                </a:rPr>
                <a:t>  } }</a:t>
              </a:r>
              <a:endParaRPr sz="1400" b="0" i="0" u="none" strike="noStrike" cap="none">
                <a:solidFill>
                  <a:srgbClr val="000000"/>
                </a:solidFill>
                <a:latin typeface="Arial"/>
                <a:ea typeface="Arial"/>
                <a:cs typeface="Arial"/>
                <a:sym typeface="Arial"/>
              </a:endParaRPr>
            </a:p>
          </p:txBody>
        </p:sp>
      </p:grpSp>
      <p:pic>
        <p:nvPicPr>
          <p:cNvPr id="803" name="Google Shape;803;p70"/>
          <p:cNvPicPr preferRelativeResize="0"/>
          <p:nvPr/>
        </p:nvPicPr>
        <p:blipFill rotWithShape="1">
          <a:blip r:embed="rId3">
            <a:alphaModFix/>
          </a:blip>
          <a:srcRect/>
          <a:stretch/>
        </p:blipFill>
        <p:spPr>
          <a:xfrm>
            <a:off x="6076950" y="760639"/>
            <a:ext cx="4000500" cy="365760"/>
          </a:xfrm>
          <a:prstGeom prst="rect">
            <a:avLst/>
          </a:prstGeom>
          <a:noFill/>
          <a:ln>
            <a:noFill/>
          </a:ln>
        </p:spPr>
      </p:pic>
      <p:sp>
        <p:nvSpPr>
          <p:cNvPr id="804" name="Google Shape;804;p70"/>
          <p:cNvSpPr/>
          <p:nvPr/>
        </p:nvSpPr>
        <p:spPr>
          <a:xfrm rot="-5400000">
            <a:off x="9360933" y="4976976"/>
            <a:ext cx="145472" cy="1080000"/>
          </a:xfrm>
          <a:prstGeom prst="downArrow">
            <a:avLst>
              <a:gd name="adj1" fmla="val 50000"/>
              <a:gd name="adj2" fmla="val 50000"/>
            </a:avLst>
          </a:prstGeom>
          <a:solidFill>
            <a:schemeClr val="accent1"/>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797"/>
                                        </p:tgtEl>
                                        <p:attrNameLst>
                                          <p:attrName>style.visibility</p:attrName>
                                        </p:attrNameLst>
                                      </p:cBhvr>
                                      <p:to>
                                        <p:strVal val="visible"/>
                                      </p:to>
                                    </p:set>
                                    <p:animEffect transition="in" filter="fade">
                                      <p:cBhvr>
                                        <p:cTn id="7" dur="1000"/>
                                        <p:tgtEl>
                                          <p:spTgt spid="7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808"/>
        <p:cNvGrpSpPr/>
        <p:nvPr/>
      </p:nvGrpSpPr>
      <p:grpSpPr>
        <a:xfrm>
          <a:off x="0" y="0"/>
          <a:ext cx="0" cy="0"/>
          <a:chOff x="0" y="0"/>
          <a:chExt cx="0" cy="0"/>
        </a:xfrm>
      </p:grpSpPr>
      <p:sp>
        <p:nvSpPr>
          <p:cNvPr id="809" name="Google Shape;809;p71"/>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Font typeface="Arial"/>
              <a:buNone/>
            </a:pPr>
            <a:r>
              <a:rPr lang="en-US">
                <a:solidFill>
                  <a:srgbClr val="404040"/>
                </a:solidFill>
              </a:rPr>
              <a:t>Access Modifier</a:t>
            </a:r>
            <a:endParaRPr/>
          </a:p>
        </p:txBody>
      </p:sp>
      <p:grpSp>
        <p:nvGrpSpPr>
          <p:cNvPr id="810" name="Google Shape;810;p71"/>
          <p:cNvGrpSpPr/>
          <p:nvPr/>
        </p:nvGrpSpPr>
        <p:grpSpPr>
          <a:xfrm>
            <a:off x="4543312" y="2506167"/>
            <a:ext cx="7162250" cy="4901607"/>
            <a:chOff x="3147305" y="2516822"/>
            <a:chExt cx="10226085" cy="4523567"/>
          </a:xfrm>
        </p:grpSpPr>
        <p:grpSp>
          <p:nvGrpSpPr>
            <p:cNvPr id="811" name="Google Shape;811;p71"/>
            <p:cNvGrpSpPr/>
            <p:nvPr/>
          </p:nvGrpSpPr>
          <p:grpSpPr>
            <a:xfrm>
              <a:off x="3147305" y="2516822"/>
              <a:ext cx="10226085" cy="4523567"/>
              <a:chOff x="3223425" y="2886297"/>
              <a:chExt cx="8459700" cy="4098178"/>
            </a:xfrm>
          </p:grpSpPr>
          <p:sp>
            <p:nvSpPr>
              <p:cNvPr id="812" name="Google Shape;812;p71"/>
              <p:cNvSpPr/>
              <p:nvPr/>
            </p:nvSpPr>
            <p:spPr>
              <a:xfrm>
                <a:off x="3241575" y="3033475"/>
                <a:ext cx="8423400" cy="3855000"/>
              </a:xfrm>
              <a:prstGeom prst="rect">
                <a:avLst/>
              </a:prstGeom>
              <a:solidFill>
                <a:srgbClr val="666666"/>
              </a:solidFill>
              <a:ln w="9525" cap="flat" cmpd="sng">
                <a:solidFill>
                  <a:srgbClr val="CCCCCC"/>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3" name="Google Shape;813;p71"/>
              <p:cNvSpPr/>
              <p:nvPr/>
            </p:nvSpPr>
            <p:spPr>
              <a:xfrm>
                <a:off x="3223425" y="2886297"/>
                <a:ext cx="8459700" cy="280955"/>
              </a:xfrm>
              <a:prstGeom prst="round2SameRect">
                <a:avLst>
                  <a:gd name="adj1" fmla="val 27454"/>
                  <a:gd name="adj2" fmla="val 0"/>
                </a:avLst>
              </a:prstGeom>
              <a:solidFill>
                <a:srgbClr val="CCCCCC"/>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2200" b="0" i="0" u="none" strike="noStrike" cap="none">
                    <a:solidFill>
                      <a:srgbClr val="404040"/>
                    </a:solidFill>
                    <a:latin typeface="Open Sans"/>
                    <a:ea typeface="Open Sans"/>
                    <a:cs typeface="Open Sans"/>
                    <a:sym typeface="Open Sans"/>
                  </a:rPr>
                  <a:t>Example:</a:t>
                </a:r>
                <a:endParaRPr sz="2200" b="0" i="0" u="none" strike="noStrike" cap="none">
                  <a:solidFill>
                    <a:srgbClr val="404040"/>
                  </a:solidFill>
                  <a:latin typeface="Open Sans"/>
                  <a:ea typeface="Open Sans"/>
                  <a:cs typeface="Open Sans"/>
                  <a:sym typeface="Open Sans"/>
                </a:endParaRPr>
              </a:p>
            </p:txBody>
          </p:sp>
          <p:sp>
            <p:nvSpPr>
              <p:cNvPr id="814" name="Google Shape;814;p71"/>
              <p:cNvSpPr/>
              <p:nvPr/>
            </p:nvSpPr>
            <p:spPr>
              <a:xfrm>
                <a:off x="3223425" y="6888475"/>
                <a:ext cx="8459700" cy="96000"/>
              </a:xfrm>
              <a:prstGeom prst="rect">
                <a:avLst/>
              </a:prstGeom>
              <a:solidFill>
                <a:srgbClr val="B7B7B7"/>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15" name="Google Shape;815;p71"/>
            <p:cNvSpPr txBox="1"/>
            <p:nvPr/>
          </p:nvSpPr>
          <p:spPr>
            <a:xfrm>
              <a:off x="3372414" y="2785697"/>
              <a:ext cx="9332866" cy="3432359"/>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FFFFFF"/>
                  </a:solidFill>
                  <a:latin typeface="Courier New"/>
                  <a:ea typeface="Courier New"/>
                  <a:cs typeface="Courier New"/>
                  <a:sym typeface="Courier New"/>
                </a:rPr>
                <a:t>class Notification{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FFFFFF"/>
                  </a:solidFill>
                  <a:latin typeface="Courier New"/>
                  <a:ea typeface="Courier New"/>
                  <a:cs typeface="Courier New"/>
                  <a:sym typeface="Courier New"/>
                </a:rPr>
                <a:t>protected void msg(){System.out.println("</a:t>
              </a:r>
              <a:r>
                <a:rPr lang="en-US" sz="2000" b="1" i="0" u="none" strike="noStrike" cap="none">
                  <a:solidFill>
                    <a:srgbClr val="93C47D"/>
                  </a:solidFill>
                  <a:latin typeface="Courier New"/>
                  <a:ea typeface="Courier New"/>
                  <a:cs typeface="Courier New"/>
                  <a:sym typeface="Courier New"/>
                </a:rPr>
                <a:t>Hello World</a:t>
              </a:r>
              <a:r>
                <a:rPr lang="en-US" sz="2000" b="1" i="0" u="none" strike="noStrike" cap="none">
                  <a:solidFill>
                    <a:srgbClr val="FFFFFF"/>
                  </a:solidFill>
                  <a:latin typeface="Courier New"/>
                  <a:ea typeface="Courier New"/>
                  <a:cs typeface="Courier New"/>
                  <a:sym typeface="Courier New"/>
                </a:rPr>
                <a: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FFFFFF"/>
                  </a:solidFill>
                  <a:latin typeface="Courier New"/>
                  <a:ea typeface="Courier New"/>
                  <a:cs typeface="Courier New"/>
                  <a:sym typeface="Courier New"/>
                </a:rPr>
                <a: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FFFFFF"/>
                  </a:solidFill>
                  <a:latin typeface="Courier New"/>
                  <a:ea typeface="Courier New"/>
                  <a:cs typeface="Courier New"/>
                  <a:sym typeface="Courier New"/>
                </a:rPr>
                <a: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FFFFFF"/>
                  </a:solidFill>
                  <a:latin typeface="Courier New"/>
                  <a:ea typeface="Courier New"/>
                  <a:cs typeface="Courier New"/>
                  <a:sym typeface="Courier New"/>
                </a:rPr>
                <a:t>public class InstaNotification extends Notification{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FFFFFF"/>
                  </a:solidFill>
                  <a:latin typeface="Courier New"/>
                  <a:ea typeface="Courier New"/>
                  <a:cs typeface="Courier New"/>
                  <a:sym typeface="Courier New"/>
                </a:rPr>
                <a:t>void msg(){System.out.println("Hello World");} </a:t>
              </a:r>
              <a:r>
                <a:rPr lang="en-US" sz="2000" b="1" i="0" u="none" strike="noStrike" cap="none">
                  <a:solidFill>
                    <a:srgbClr val="93C47D"/>
                  </a:solidFill>
                  <a:latin typeface="Courier New"/>
                  <a:ea typeface="Courier New"/>
                  <a:cs typeface="Courier New"/>
                  <a:sym typeface="Courier New"/>
                </a:rPr>
                <a:t>//C.T.Error</a:t>
              </a:r>
              <a:r>
                <a:rPr lang="en-US" sz="2000" b="1" i="0" u="none" strike="noStrike" cap="none">
                  <a:solidFill>
                    <a:srgbClr val="FFFFFF"/>
                  </a:solidFill>
                  <a:latin typeface="Courier New"/>
                  <a:ea typeface="Courier New"/>
                  <a:cs typeface="Courier New"/>
                  <a:sym typeface="Courier New"/>
                </a:rPr>
                <a: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FFFFFF"/>
                  </a:solidFill>
                  <a:latin typeface="Courier New"/>
                  <a:ea typeface="Courier New"/>
                  <a:cs typeface="Courier New"/>
                  <a:sym typeface="Courier New"/>
                </a:rPr>
                <a:t> public static void main(String args[]){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FFFFFF"/>
                  </a:solidFill>
                  <a:latin typeface="Courier New"/>
                  <a:ea typeface="Courier New"/>
                  <a:cs typeface="Courier New"/>
                  <a:sym typeface="Courier New"/>
                </a:rPr>
                <a:t>   InstaNotification obj=new InstaNotification();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FFFFFF"/>
                  </a:solidFill>
                  <a:latin typeface="Courier New"/>
                  <a:ea typeface="Courier New"/>
                  <a:cs typeface="Courier New"/>
                  <a:sym typeface="Courier New"/>
                </a:rPr>
                <a:t>   InstaNotification.msg();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FFFFFF"/>
                  </a:solidFill>
                  <a:latin typeface="Courier New"/>
                  <a:ea typeface="Courier New"/>
                  <a:cs typeface="Courier New"/>
                  <a:sym typeface="Courier New"/>
                </a:rPr>
                <a:t>   }  }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FFFFFF"/>
                  </a:solidFill>
                  <a:latin typeface="Courier New"/>
                  <a:ea typeface="Courier New"/>
                  <a:cs typeface="Courier New"/>
                  <a:sym typeface="Courier New"/>
                </a:rPr>
                <a:t> </a:t>
              </a:r>
              <a:endParaRPr sz="1400" b="0" i="0" u="none" strike="noStrike" cap="none">
                <a:solidFill>
                  <a:srgbClr val="000000"/>
                </a:solidFill>
                <a:latin typeface="Arial"/>
                <a:ea typeface="Arial"/>
                <a:cs typeface="Arial"/>
                <a:sym typeface="Arial"/>
              </a:endParaRPr>
            </a:p>
          </p:txBody>
        </p:sp>
      </p:grpSp>
      <p:sp>
        <p:nvSpPr>
          <p:cNvPr id="816" name="Google Shape;816;p71"/>
          <p:cNvSpPr/>
          <p:nvPr/>
        </p:nvSpPr>
        <p:spPr>
          <a:xfrm>
            <a:off x="2155321" y="1357539"/>
            <a:ext cx="11945359" cy="840615"/>
          </a:xfrm>
          <a:prstGeom prst="rect">
            <a:avLst/>
          </a:prstGeom>
          <a:noFill/>
          <a:ln>
            <a:noFill/>
          </a:ln>
        </p:spPr>
        <p:txBody>
          <a:bodyPr spcFirstLastPara="1" wrap="square" lIns="91425" tIns="45700" rIns="91425" bIns="45700" anchor="t" anchorCtr="0">
            <a:spAutoFit/>
          </a:bodyPr>
          <a:lstStyle/>
          <a:p>
            <a:pPr marL="0" marR="0" lvl="0" indent="0" algn="ctr" rtl="0">
              <a:lnSpc>
                <a:spcPct val="114000"/>
              </a:lnSpc>
              <a:spcBef>
                <a:spcPts val="0"/>
              </a:spcBef>
              <a:spcAft>
                <a:spcPts val="0"/>
              </a:spcAft>
              <a:buClr>
                <a:srgbClr val="000000"/>
              </a:buClr>
              <a:buSzPts val="2200"/>
              <a:buFont typeface="Arial"/>
              <a:buNone/>
            </a:pPr>
            <a:r>
              <a:rPr lang="en-US" sz="2200" b="0" i="0" u="none" strike="noStrike" cap="none">
                <a:solidFill>
                  <a:srgbClr val="404040"/>
                </a:solidFill>
                <a:latin typeface="Open Sans"/>
                <a:ea typeface="Open Sans"/>
                <a:cs typeface="Open Sans"/>
                <a:sym typeface="Open Sans"/>
              </a:rPr>
              <a:t>The method "override" declared in a subclass should not have a more restrictive access level than the method it overrides in the superclass.</a:t>
            </a:r>
            <a:endParaRPr sz="2200" b="0" i="0" u="none" strike="noStrike" cap="none">
              <a:solidFill>
                <a:srgbClr val="404040"/>
              </a:solidFill>
              <a:latin typeface="Open Sans"/>
              <a:ea typeface="Open Sans"/>
              <a:cs typeface="Open Sans"/>
              <a:sym typeface="Open Sans"/>
            </a:endParaRPr>
          </a:p>
        </p:txBody>
      </p:sp>
      <p:sp>
        <p:nvSpPr>
          <p:cNvPr id="817" name="Google Shape;817;p71"/>
          <p:cNvSpPr txBox="1"/>
          <p:nvPr/>
        </p:nvSpPr>
        <p:spPr>
          <a:xfrm>
            <a:off x="2038089" y="7836784"/>
            <a:ext cx="12172697" cy="840615"/>
          </a:xfrm>
          <a:prstGeom prst="rect">
            <a:avLst/>
          </a:prstGeom>
          <a:noFill/>
          <a:ln>
            <a:noFill/>
          </a:ln>
        </p:spPr>
        <p:txBody>
          <a:bodyPr spcFirstLastPara="1" wrap="square" lIns="91425" tIns="45700" rIns="91425" bIns="45700" anchor="t" anchorCtr="0">
            <a:spAutoFit/>
          </a:bodyPr>
          <a:lstStyle/>
          <a:p>
            <a:pPr marL="0" marR="0" lvl="0" indent="0" algn="ctr" rtl="0">
              <a:lnSpc>
                <a:spcPct val="114000"/>
              </a:lnSpc>
              <a:spcBef>
                <a:spcPts val="0"/>
              </a:spcBef>
              <a:spcAft>
                <a:spcPts val="0"/>
              </a:spcAft>
              <a:buClr>
                <a:srgbClr val="000000"/>
              </a:buClr>
              <a:buSzPts val="2200"/>
              <a:buFont typeface="Arial"/>
              <a:buNone/>
            </a:pPr>
            <a:r>
              <a:rPr lang="en-US" sz="2200" b="0" i="0" u="none" strike="noStrike" cap="none">
                <a:solidFill>
                  <a:srgbClr val="404040"/>
                </a:solidFill>
                <a:latin typeface="Open Sans"/>
                <a:ea typeface="Open Sans"/>
                <a:cs typeface="Open Sans"/>
                <a:sym typeface="Open Sans"/>
              </a:rPr>
              <a:t>There is a compile time error because the protected method is less restrictive than the default modifier. </a:t>
            </a:r>
            <a:endParaRPr sz="1400" b="0" i="0" u="none" strike="noStrike" cap="none">
              <a:solidFill>
                <a:srgbClr val="000000"/>
              </a:solidFill>
              <a:latin typeface="Arial"/>
              <a:ea typeface="Arial"/>
              <a:cs typeface="Arial"/>
              <a:sym typeface="Arial"/>
            </a:endParaRPr>
          </a:p>
        </p:txBody>
      </p:sp>
      <p:pic>
        <p:nvPicPr>
          <p:cNvPr id="818" name="Google Shape;818;p71"/>
          <p:cNvPicPr preferRelativeResize="0"/>
          <p:nvPr/>
        </p:nvPicPr>
        <p:blipFill rotWithShape="1">
          <a:blip r:embed="rId3">
            <a:alphaModFix/>
          </a:blip>
          <a:srcRect/>
          <a:stretch/>
        </p:blipFill>
        <p:spPr>
          <a:xfrm>
            <a:off x="6076950" y="760639"/>
            <a:ext cx="4000500" cy="36576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16"/>
                                        </p:tgtEl>
                                        <p:attrNameLst>
                                          <p:attrName>style.visibility</p:attrName>
                                        </p:attrNameLst>
                                      </p:cBhvr>
                                      <p:to>
                                        <p:strVal val="visible"/>
                                      </p:to>
                                    </p:set>
                                    <p:animEffect transition="in" filter="fade">
                                      <p:cBhvr>
                                        <p:cTn id="7" dur="500"/>
                                        <p:tgtEl>
                                          <p:spTgt spid="816"/>
                                        </p:tgtEl>
                                      </p:cBhvr>
                                    </p:animEffect>
                                  </p:childTnLst>
                                </p:cTn>
                              </p:par>
                              <p:par>
                                <p:cTn id="8" presetID="10" presetClass="entr" presetSubtype="0" fill="hold" nodeType="withEffect">
                                  <p:stCondLst>
                                    <p:cond delay="500"/>
                                  </p:stCondLst>
                                  <p:childTnLst>
                                    <p:set>
                                      <p:cBhvr>
                                        <p:cTn id="9" dur="1" fill="hold">
                                          <p:stCondLst>
                                            <p:cond delay="0"/>
                                          </p:stCondLst>
                                        </p:cTn>
                                        <p:tgtEl>
                                          <p:spTgt spid="810"/>
                                        </p:tgtEl>
                                        <p:attrNameLst>
                                          <p:attrName>style.visibility</p:attrName>
                                        </p:attrNameLst>
                                      </p:cBhvr>
                                      <p:to>
                                        <p:strVal val="visible"/>
                                      </p:to>
                                    </p:set>
                                    <p:animEffect transition="in" filter="fade">
                                      <p:cBhvr>
                                        <p:cTn id="10" dur="1000"/>
                                        <p:tgtEl>
                                          <p:spTgt spid="8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822"/>
        <p:cNvGrpSpPr/>
        <p:nvPr/>
      </p:nvGrpSpPr>
      <p:grpSpPr>
        <a:xfrm>
          <a:off x="0" y="0"/>
          <a:ext cx="0" cy="0"/>
          <a:chOff x="0" y="0"/>
          <a:chExt cx="0" cy="0"/>
        </a:xfrm>
      </p:grpSpPr>
      <p:sp>
        <p:nvSpPr>
          <p:cNvPr id="823" name="Google Shape;823;g226daaaad22_0_465"/>
          <p:cNvSpPr txBox="1">
            <a:spLocks noGrp="1"/>
          </p:cNvSpPr>
          <p:nvPr>
            <p:ph type="title"/>
          </p:nvPr>
        </p:nvSpPr>
        <p:spPr>
          <a:xfrm>
            <a:off x="812800" y="608392"/>
            <a:ext cx="10666200" cy="665100"/>
          </a:xfrm>
          <a:prstGeom prst="rect">
            <a:avLst/>
          </a:prstGeom>
          <a:noFill/>
          <a:ln>
            <a:noFill/>
          </a:ln>
        </p:spPr>
        <p:txBody>
          <a:bodyPr spcFirstLastPara="1" wrap="square" lIns="91425" tIns="45700" rIns="91425" bIns="45700" anchor="ctr" anchorCtr="0">
            <a:noAutofit/>
          </a:bodyPr>
          <a:lstStyle/>
          <a:p>
            <a:pPr marL="0" lvl="0" indent="0" algn="l" rtl="0">
              <a:lnSpc>
                <a:spcPct val="115000"/>
              </a:lnSpc>
              <a:spcBef>
                <a:spcPts val="0"/>
              </a:spcBef>
              <a:spcAft>
                <a:spcPts val="0"/>
              </a:spcAft>
              <a:buSzPts val="1100"/>
              <a:buFont typeface="Arial"/>
              <a:buNone/>
            </a:pPr>
            <a:endParaRPr/>
          </a:p>
          <a:p>
            <a:pPr marL="0" lvl="0" indent="0" algn="l" rtl="0">
              <a:lnSpc>
                <a:spcPct val="115000"/>
              </a:lnSpc>
              <a:spcBef>
                <a:spcPts val="0"/>
              </a:spcBef>
              <a:spcAft>
                <a:spcPts val="0"/>
              </a:spcAft>
              <a:buSzPts val="1100"/>
              <a:buFont typeface="Arial"/>
              <a:buNone/>
            </a:pPr>
            <a:endParaRPr/>
          </a:p>
          <a:p>
            <a:pPr marL="0" lvl="0" indent="0" algn="l" rtl="0">
              <a:lnSpc>
                <a:spcPct val="115000"/>
              </a:lnSpc>
              <a:spcBef>
                <a:spcPts val="0"/>
              </a:spcBef>
              <a:spcAft>
                <a:spcPts val="0"/>
              </a:spcAft>
              <a:buSzPts val="1100"/>
              <a:buFont typeface="Arial"/>
              <a:buNone/>
            </a:pPr>
            <a:endParaRPr/>
          </a:p>
          <a:p>
            <a:pPr marL="0" lvl="0" indent="0" algn="l" rtl="0">
              <a:lnSpc>
                <a:spcPct val="115000"/>
              </a:lnSpc>
              <a:spcBef>
                <a:spcPts val="0"/>
              </a:spcBef>
              <a:spcAft>
                <a:spcPts val="0"/>
              </a:spcAft>
              <a:buSzPts val="1100"/>
              <a:buFont typeface="Arial"/>
              <a:buNone/>
            </a:pPr>
            <a:r>
              <a:rPr lang="en-US"/>
              <a:t>Packages and Access Modifiers</a:t>
            </a:r>
            <a:endParaRPr/>
          </a:p>
          <a:p>
            <a:pPr marL="0" lvl="0" indent="0" algn="l" rtl="0">
              <a:lnSpc>
                <a:spcPct val="115000"/>
              </a:lnSpc>
              <a:spcBef>
                <a:spcPts val="0"/>
              </a:spcBef>
              <a:spcAft>
                <a:spcPts val="0"/>
              </a:spcAft>
              <a:buSzPts val="1100"/>
              <a:buFont typeface="Arial"/>
              <a:buNone/>
            </a:pPr>
            <a:endParaRPr/>
          </a:p>
          <a:p>
            <a:pPr marL="0" lvl="0" indent="0" algn="l" rtl="0">
              <a:lnSpc>
                <a:spcPct val="115000"/>
              </a:lnSpc>
              <a:spcBef>
                <a:spcPts val="0"/>
              </a:spcBef>
              <a:spcAft>
                <a:spcPts val="0"/>
              </a:spcAft>
              <a:buSzPts val="1100"/>
              <a:buFont typeface="Arial"/>
              <a:buNone/>
            </a:pPr>
            <a:endParaRPr/>
          </a:p>
          <a:p>
            <a:pPr marL="0" lvl="0" indent="0" algn="l" rtl="0">
              <a:lnSpc>
                <a:spcPct val="115000"/>
              </a:lnSpc>
              <a:spcBef>
                <a:spcPts val="0"/>
              </a:spcBef>
              <a:spcAft>
                <a:spcPts val="0"/>
              </a:spcAft>
              <a:buSzPts val="1100"/>
              <a:buFont typeface="Arial"/>
              <a:buNone/>
            </a:pPr>
            <a:endParaRPr sz="2200"/>
          </a:p>
        </p:txBody>
      </p:sp>
      <p:sp>
        <p:nvSpPr>
          <p:cNvPr id="824" name="Google Shape;824;g226daaaad22_0_465"/>
          <p:cNvSpPr txBox="1">
            <a:spLocks noGrp="1"/>
          </p:cNvSpPr>
          <p:nvPr>
            <p:ph type="body" idx="1"/>
          </p:nvPr>
        </p:nvSpPr>
        <p:spPr>
          <a:xfrm>
            <a:off x="1902091" y="2363465"/>
            <a:ext cx="12451800" cy="5527500"/>
          </a:xfrm>
          <a:prstGeom prst="rect">
            <a:avLst/>
          </a:prstGeom>
          <a:noFill/>
          <a:ln>
            <a:noFill/>
          </a:ln>
        </p:spPr>
        <p:txBody>
          <a:bodyPr spcFirstLastPara="1" wrap="square" lIns="91425" tIns="0" rIns="91425" bIns="0" anchor="t" anchorCtr="0">
            <a:normAutofit/>
          </a:bodyPr>
          <a:lstStyle/>
          <a:p>
            <a:pPr marL="0" marR="0" lvl="0" indent="0" algn="l" rtl="0">
              <a:lnSpc>
                <a:spcPct val="115000"/>
              </a:lnSpc>
              <a:spcBef>
                <a:spcPts val="0"/>
              </a:spcBef>
              <a:spcAft>
                <a:spcPts val="0"/>
              </a:spcAft>
              <a:buSzPts val="2800"/>
              <a:buNone/>
            </a:pPr>
            <a:r>
              <a:rPr lang="en-US" b="1">
                <a:solidFill>
                  <a:srgbClr val="3F3F3F"/>
                </a:solidFill>
              </a:rPr>
              <a:t>Problem Statement:</a:t>
            </a:r>
            <a:endParaRPr b="1">
              <a:solidFill>
                <a:srgbClr val="3F3F3F"/>
              </a:solidFill>
            </a:endParaRPr>
          </a:p>
          <a:p>
            <a:pPr marL="0" marR="0" lvl="0" indent="0" algn="l" rtl="0">
              <a:lnSpc>
                <a:spcPct val="115000"/>
              </a:lnSpc>
              <a:spcBef>
                <a:spcPts val="0"/>
              </a:spcBef>
              <a:spcAft>
                <a:spcPts val="0"/>
              </a:spcAft>
              <a:buSzPts val="2800"/>
              <a:buNone/>
            </a:pPr>
            <a:endParaRPr>
              <a:solidFill>
                <a:srgbClr val="3F3F3F"/>
              </a:solidFill>
            </a:endParaRPr>
          </a:p>
          <a:p>
            <a:pPr marL="0" lvl="0" indent="0" algn="l" rtl="0">
              <a:lnSpc>
                <a:spcPct val="107500"/>
              </a:lnSpc>
              <a:spcBef>
                <a:spcPts val="0"/>
              </a:spcBef>
              <a:spcAft>
                <a:spcPts val="0"/>
              </a:spcAft>
              <a:buSzPts val="1100"/>
              <a:buNone/>
            </a:pPr>
            <a:r>
              <a:rPr lang="en-US">
                <a:solidFill>
                  <a:srgbClr val="252525"/>
                </a:solidFill>
              </a:rPr>
              <a:t>You have been asked to </a:t>
            </a:r>
            <a:r>
              <a:rPr lang="en-US">
                <a:solidFill>
                  <a:schemeClr val="dk1"/>
                </a:solidFill>
              </a:rPr>
              <a:t>understand packages and access modifiers in java.</a:t>
            </a:r>
            <a:endParaRPr>
              <a:solidFill>
                <a:schemeClr val="dk1"/>
              </a:solidFill>
            </a:endParaRPr>
          </a:p>
          <a:p>
            <a:pPr marL="0" lvl="0" indent="0" algn="l" rtl="0">
              <a:lnSpc>
                <a:spcPct val="107500"/>
              </a:lnSpc>
              <a:spcBef>
                <a:spcPts val="0"/>
              </a:spcBef>
              <a:spcAft>
                <a:spcPts val="0"/>
              </a:spcAft>
              <a:buSzPts val="1100"/>
              <a:buNone/>
            </a:pPr>
            <a:endParaRPr>
              <a:solidFill>
                <a:schemeClr val="dk1"/>
              </a:solidFill>
            </a:endParaRPr>
          </a:p>
          <a:p>
            <a:pPr marL="0" lvl="0" indent="0" algn="l" rtl="0">
              <a:lnSpc>
                <a:spcPct val="107500"/>
              </a:lnSpc>
              <a:spcBef>
                <a:spcPts val="0"/>
              </a:spcBef>
              <a:spcAft>
                <a:spcPts val="0"/>
              </a:spcAft>
              <a:buSzPts val="1100"/>
              <a:buNone/>
            </a:pPr>
            <a:endParaRPr>
              <a:solidFill>
                <a:schemeClr val="dk1"/>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828"/>
        <p:cNvGrpSpPr/>
        <p:nvPr/>
      </p:nvGrpSpPr>
      <p:grpSpPr>
        <a:xfrm>
          <a:off x="0" y="0"/>
          <a:ext cx="0" cy="0"/>
          <a:chOff x="0" y="0"/>
          <a:chExt cx="0" cy="0"/>
        </a:xfrm>
      </p:grpSpPr>
      <p:sp>
        <p:nvSpPr>
          <p:cNvPr id="829" name="Google Shape;829;g226daaaad22_0_470"/>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Assisted Practice: Guidelines</a:t>
            </a:r>
            <a:endParaRPr/>
          </a:p>
        </p:txBody>
      </p:sp>
      <p:sp>
        <p:nvSpPr>
          <p:cNvPr id="830" name="Google Shape;830;g226daaaad22_0_470"/>
          <p:cNvSpPr txBox="1"/>
          <p:nvPr/>
        </p:nvSpPr>
        <p:spPr>
          <a:xfrm>
            <a:off x="2214880" y="1407160"/>
            <a:ext cx="10866300" cy="3364500"/>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1000"/>
              </a:spcBef>
              <a:spcAft>
                <a:spcPts val="0"/>
              </a:spcAft>
              <a:buClr>
                <a:srgbClr val="000000"/>
              </a:buClr>
              <a:buSzPts val="2200"/>
              <a:buFont typeface="Arial"/>
              <a:buNone/>
            </a:pPr>
            <a:r>
              <a:rPr lang="en-US" sz="2200" b="1" i="0" u="none" strike="noStrike" cap="none">
                <a:solidFill>
                  <a:srgbClr val="3F3F3F"/>
                </a:solidFill>
                <a:latin typeface="Open Sans"/>
                <a:ea typeface="Open Sans"/>
                <a:cs typeface="Open Sans"/>
                <a:sym typeface="Open Sans"/>
              </a:rPr>
              <a:t>Steps to be followed are:</a:t>
            </a:r>
            <a:endParaRPr sz="2200" b="1" i="0" u="none" strike="noStrike" cap="none">
              <a:solidFill>
                <a:srgbClr val="3F3F3F"/>
              </a:solidFill>
              <a:latin typeface="Open Sans"/>
              <a:ea typeface="Open Sans"/>
              <a:cs typeface="Open Sans"/>
              <a:sym typeface="Open Sans"/>
            </a:endParaRPr>
          </a:p>
          <a:p>
            <a:pPr marL="0" marR="0" lvl="0" indent="0" algn="l" rtl="0">
              <a:lnSpc>
                <a:spcPct val="114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a:p>
            <a:pPr marL="457200" lvl="0" indent="-368300" algn="l" rtl="0">
              <a:lnSpc>
                <a:spcPct val="115000"/>
              </a:lnSpc>
              <a:spcBef>
                <a:spcPts val="0"/>
              </a:spcBef>
              <a:spcAft>
                <a:spcPts val="0"/>
              </a:spcAft>
              <a:buClr>
                <a:schemeClr val="dk1"/>
              </a:buClr>
              <a:buSzPts val="2200"/>
              <a:buFont typeface="Open Sans"/>
              <a:buAutoNum type="arabicPeriod"/>
            </a:pPr>
            <a:r>
              <a:rPr lang="en-US" sz="2200">
                <a:solidFill>
                  <a:schemeClr val="dk1"/>
                </a:solidFill>
                <a:latin typeface="Open Sans"/>
                <a:ea typeface="Open Sans"/>
                <a:cs typeface="Open Sans"/>
                <a:sym typeface="Open Sans"/>
              </a:rPr>
              <a:t>Creating java package and class</a:t>
            </a:r>
            <a:endParaRPr sz="2200">
              <a:solidFill>
                <a:schemeClr val="dk1"/>
              </a:solidFill>
              <a:latin typeface="Open Sans"/>
              <a:ea typeface="Open Sans"/>
              <a:cs typeface="Open Sans"/>
              <a:sym typeface="Open Sans"/>
            </a:endParaRPr>
          </a:p>
          <a:p>
            <a:pPr marL="457200" lvl="0" indent="-368300" algn="just" rtl="0">
              <a:lnSpc>
                <a:spcPct val="115000"/>
              </a:lnSpc>
              <a:spcBef>
                <a:spcPts val="0"/>
              </a:spcBef>
              <a:spcAft>
                <a:spcPts val="0"/>
              </a:spcAft>
              <a:buClr>
                <a:schemeClr val="dk1"/>
              </a:buClr>
              <a:buSzPts val="2200"/>
              <a:buFont typeface="Open Sans"/>
              <a:buAutoNum type="arabicPeriod"/>
            </a:pPr>
            <a:r>
              <a:rPr lang="en-US" sz="2200">
                <a:solidFill>
                  <a:schemeClr val="dk1"/>
                </a:solidFill>
                <a:latin typeface="Open Sans"/>
                <a:ea typeface="Open Sans"/>
                <a:cs typeface="Open Sans"/>
                <a:sym typeface="Open Sans"/>
              </a:rPr>
              <a:t>Understanding the use of access modifiers in class declaration</a:t>
            </a:r>
            <a:endParaRPr sz="2200">
              <a:solidFill>
                <a:schemeClr val="dk1"/>
              </a:solidFill>
              <a:latin typeface="Open Sans"/>
              <a:ea typeface="Open Sans"/>
              <a:cs typeface="Open Sans"/>
              <a:sym typeface="Open Sans"/>
            </a:endParaRPr>
          </a:p>
          <a:p>
            <a:pPr marL="457200" lvl="0" indent="-368300" algn="just" rtl="0">
              <a:lnSpc>
                <a:spcPct val="115000"/>
              </a:lnSpc>
              <a:spcBef>
                <a:spcPts val="0"/>
              </a:spcBef>
              <a:spcAft>
                <a:spcPts val="0"/>
              </a:spcAft>
              <a:buClr>
                <a:schemeClr val="dk1"/>
              </a:buClr>
              <a:buSzPts val="2200"/>
              <a:buFont typeface="Open Sans"/>
              <a:buAutoNum type="arabicPeriod"/>
            </a:pPr>
            <a:r>
              <a:rPr lang="en-US" sz="2200">
                <a:solidFill>
                  <a:schemeClr val="dk1"/>
                </a:solidFill>
                <a:latin typeface="Open Sans"/>
                <a:ea typeface="Open Sans"/>
                <a:cs typeface="Open Sans"/>
                <a:sym typeface="Open Sans"/>
              </a:rPr>
              <a:t>Understanding the use of access modifiers inside the class</a:t>
            </a:r>
            <a:endParaRPr sz="2200">
              <a:solidFill>
                <a:schemeClr val="dk1"/>
              </a:solidFill>
              <a:latin typeface="Open Sans"/>
              <a:ea typeface="Open Sans"/>
              <a:cs typeface="Open Sans"/>
              <a:sym typeface="Open Sans"/>
            </a:endParaRPr>
          </a:p>
          <a:p>
            <a:pPr marL="457200" lvl="0" indent="-368300" algn="just" rtl="0">
              <a:lnSpc>
                <a:spcPct val="115000"/>
              </a:lnSpc>
              <a:spcBef>
                <a:spcPts val="0"/>
              </a:spcBef>
              <a:spcAft>
                <a:spcPts val="0"/>
              </a:spcAft>
              <a:buClr>
                <a:schemeClr val="dk1"/>
              </a:buClr>
              <a:buSzPts val="2200"/>
              <a:buFont typeface="Open Sans"/>
              <a:buAutoNum type="arabicPeriod"/>
            </a:pPr>
            <a:r>
              <a:rPr lang="en-US" sz="2200">
                <a:solidFill>
                  <a:schemeClr val="dk1"/>
                </a:solidFill>
                <a:latin typeface="Open Sans"/>
                <a:ea typeface="Open Sans"/>
                <a:cs typeface="Open Sans"/>
                <a:sym typeface="Open Sans"/>
              </a:rPr>
              <a:t>Understanding the use of access modifiers outside the class</a:t>
            </a:r>
            <a:endParaRPr sz="2200">
              <a:solidFill>
                <a:schemeClr val="dk1"/>
              </a:solidFill>
              <a:latin typeface="Open Sans"/>
              <a:ea typeface="Open Sans"/>
              <a:cs typeface="Open Sans"/>
              <a:sym typeface="Open Sans"/>
            </a:endParaRPr>
          </a:p>
          <a:p>
            <a:pPr marL="457200" lvl="0" indent="-368300" algn="just" rtl="0">
              <a:lnSpc>
                <a:spcPct val="115000"/>
              </a:lnSpc>
              <a:spcBef>
                <a:spcPts val="0"/>
              </a:spcBef>
              <a:spcAft>
                <a:spcPts val="0"/>
              </a:spcAft>
              <a:buClr>
                <a:schemeClr val="dk1"/>
              </a:buClr>
              <a:buSzPts val="2200"/>
              <a:buFont typeface="Open Sans"/>
              <a:buAutoNum type="arabicPeriod"/>
            </a:pPr>
            <a:r>
              <a:rPr lang="en-US" sz="2200">
                <a:solidFill>
                  <a:schemeClr val="dk1"/>
                </a:solidFill>
                <a:latin typeface="Open Sans"/>
                <a:ea typeface="Open Sans"/>
                <a:cs typeface="Open Sans"/>
                <a:sym typeface="Open Sans"/>
              </a:rPr>
              <a:t>Understanding the difference between protected and default access modifier</a:t>
            </a:r>
            <a:endParaRPr sz="2200">
              <a:solidFill>
                <a:schemeClr val="dk1"/>
              </a:solidFill>
              <a:latin typeface="Open Sans"/>
              <a:ea typeface="Open Sans"/>
              <a:cs typeface="Open Sans"/>
              <a:sym typeface="Open Sans"/>
            </a:endParaRPr>
          </a:p>
          <a:p>
            <a:pPr marL="0" marR="0" lvl="0" indent="0" algn="l" rtl="0">
              <a:lnSpc>
                <a:spcPct val="114000"/>
              </a:lnSpc>
              <a:spcBef>
                <a:spcPts val="0"/>
              </a:spcBef>
              <a:spcAft>
                <a:spcPts val="0"/>
              </a:spcAft>
              <a:buClr>
                <a:srgbClr val="000000"/>
              </a:buClr>
              <a:buSzPts val="2200"/>
              <a:buFont typeface="Arial"/>
              <a:buNone/>
            </a:pPr>
            <a:endParaRPr sz="2200" i="0" u="none" strike="noStrike" cap="none">
              <a:solidFill>
                <a:srgbClr val="3F3F3F"/>
              </a:solidFill>
              <a:latin typeface="Open Sans"/>
              <a:ea typeface="Open Sans"/>
              <a:cs typeface="Open Sans"/>
              <a:sym typeface="Open Sans"/>
            </a:endParaRPr>
          </a:p>
        </p:txBody>
      </p:sp>
      <p:pic>
        <p:nvPicPr>
          <p:cNvPr id="831" name="Google Shape;831;g226daaaad22_0_470"/>
          <p:cNvPicPr preferRelativeResize="0"/>
          <p:nvPr/>
        </p:nvPicPr>
        <p:blipFill rotWithShape="1">
          <a:blip r:embed="rId3">
            <a:alphaModFix/>
          </a:blip>
          <a:srcRect/>
          <a:stretch/>
        </p:blipFill>
        <p:spPr>
          <a:xfrm>
            <a:off x="4419600" y="713978"/>
            <a:ext cx="7677150" cy="4587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835"/>
        <p:cNvGrpSpPr/>
        <p:nvPr/>
      </p:nvGrpSpPr>
      <p:grpSpPr>
        <a:xfrm>
          <a:off x="0" y="0"/>
          <a:ext cx="0" cy="0"/>
          <a:chOff x="0" y="0"/>
          <a:chExt cx="0" cy="0"/>
        </a:xfrm>
      </p:grpSpPr>
      <p:sp>
        <p:nvSpPr>
          <p:cNvPr id="836" name="Google Shape;836;g226daaaad22_0_1488"/>
          <p:cNvSpPr txBox="1">
            <a:spLocks noGrp="1"/>
          </p:cNvSpPr>
          <p:nvPr>
            <p:ph type="title"/>
          </p:nvPr>
        </p:nvSpPr>
        <p:spPr>
          <a:xfrm>
            <a:off x="812800" y="608392"/>
            <a:ext cx="10666200" cy="665100"/>
          </a:xfrm>
          <a:prstGeom prst="rect">
            <a:avLst/>
          </a:prstGeom>
          <a:noFill/>
          <a:ln>
            <a:noFill/>
          </a:ln>
        </p:spPr>
        <p:txBody>
          <a:bodyPr spcFirstLastPara="1" wrap="square" lIns="91425" tIns="45700" rIns="91425" bIns="45700" anchor="ctr" anchorCtr="0">
            <a:noAutofit/>
          </a:bodyPr>
          <a:lstStyle/>
          <a:p>
            <a:pPr marL="0" lvl="0" indent="0" algn="l" rtl="0">
              <a:lnSpc>
                <a:spcPct val="115000"/>
              </a:lnSpc>
              <a:spcBef>
                <a:spcPts val="0"/>
              </a:spcBef>
              <a:spcAft>
                <a:spcPts val="0"/>
              </a:spcAft>
              <a:buSzPts val="1100"/>
              <a:buFont typeface="Arial"/>
              <a:buNone/>
            </a:pPr>
            <a:endParaRPr/>
          </a:p>
          <a:p>
            <a:pPr marL="0" lvl="0" indent="0" algn="l" rtl="0">
              <a:lnSpc>
                <a:spcPct val="115000"/>
              </a:lnSpc>
              <a:spcBef>
                <a:spcPts val="0"/>
              </a:spcBef>
              <a:spcAft>
                <a:spcPts val="0"/>
              </a:spcAft>
              <a:buSzPts val="1100"/>
              <a:buFont typeface="Arial"/>
              <a:buNone/>
            </a:pPr>
            <a:endParaRPr/>
          </a:p>
          <a:p>
            <a:pPr marL="0" lvl="0" indent="0" algn="l" rtl="0">
              <a:lnSpc>
                <a:spcPct val="115000"/>
              </a:lnSpc>
              <a:spcBef>
                <a:spcPts val="0"/>
              </a:spcBef>
              <a:spcAft>
                <a:spcPts val="0"/>
              </a:spcAft>
              <a:buSzPts val="1100"/>
              <a:buFont typeface="Arial"/>
              <a:buNone/>
            </a:pPr>
            <a:endParaRPr/>
          </a:p>
          <a:p>
            <a:pPr marL="0" lvl="0" indent="0" algn="l" rtl="0">
              <a:lnSpc>
                <a:spcPct val="115000"/>
              </a:lnSpc>
              <a:spcBef>
                <a:spcPts val="0"/>
              </a:spcBef>
              <a:spcAft>
                <a:spcPts val="0"/>
              </a:spcAft>
              <a:buSzPts val="1100"/>
              <a:buFont typeface="Arial"/>
              <a:buNone/>
            </a:pPr>
            <a:r>
              <a:rPr lang="en-US"/>
              <a:t>Design Patterns Factory and State</a:t>
            </a:r>
            <a:endParaRPr/>
          </a:p>
          <a:p>
            <a:pPr marL="0" lvl="0" indent="0" algn="l" rtl="0">
              <a:lnSpc>
                <a:spcPct val="115000"/>
              </a:lnSpc>
              <a:spcBef>
                <a:spcPts val="0"/>
              </a:spcBef>
              <a:spcAft>
                <a:spcPts val="0"/>
              </a:spcAft>
              <a:buSzPts val="1100"/>
              <a:buFont typeface="Arial"/>
              <a:buNone/>
            </a:pPr>
            <a:endParaRPr/>
          </a:p>
          <a:p>
            <a:pPr marL="0" lvl="0" indent="0" algn="l" rtl="0">
              <a:lnSpc>
                <a:spcPct val="115000"/>
              </a:lnSpc>
              <a:spcBef>
                <a:spcPts val="0"/>
              </a:spcBef>
              <a:spcAft>
                <a:spcPts val="0"/>
              </a:spcAft>
              <a:buSzPts val="1100"/>
              <a:buFont typeface="Arial"/>
              <a:buNone/>
            </a:pPr>
            <a:endParaRPr/>
          </a:p>
          <a:p>
            <a:pPr marL="0" lvl="0" indent="0" algn="l" rtl="0">
              <a:lnSpc>
                <a:spcPct val="115000"/>
              </a:lnSpc>
              <a:spcBef>
                <a:spcPts val="0"/>
              </a:spcBef>
              <a:spcAft>
                <a:spcPts val="0"/>
              </a:spcAft>
              <a:buSzPts val="1100"/>
              <a:buFont typeface="Arial"/>
              <a:buNone/>
            </a:pPr>
            <a:endParaRPr sz="2200"/>
          </a:p>
        </p:txBody>
      </p:sp>
      <p:sp>
        <p:nvSpPr>
          <p:cNvPr id="837" name="Google Shape;837;g226daaaad22_0_1488"/>
          <p:cNvSpPr txBox="1">
            <a:spLocks noGrp="1"/>
          </p:cNvSpPr>
          <p:nvPr>
            <p:ph type="body" idx="1"/>
          </p:nvPr>
        </p:nvSpPr>
        <p:spPr>
          <a:xfrm>
            <a:off x="1902091" y="2363465"/>
            <a:ext cx="12451800" cy="5527500"/>
          </a:xfrm>
          <a:prstGeom prst="rect">
            <a:avLst/>
          </a:prstGeom>
          <a:noFill/>
          <a:ln>
            <a:noFill/>
          </a:ln>
        </p:spPr>
        <p:txBody>
          <a:bodyPr spcFirstLastPara="1" wrap="square" lIns="91425" tIns="0" rIns="91425" bIns="0" anchor="t" anchorCtr="0">
            <a:normAutofit/>
          </a:bodyPr>
          <a:lstStyle/>
          <a:p>
            <a:pPr marL="0" marR="0" lvl="0" indent="0" algn="l" rtl="0">
              <a:lnSpc>
                <a:spcPct val="115000"/>
              </a:lnSpc>
              <a:spcBef>
                <a:spcPts val="0"/>
              </a:spcBef>
              <a:spcAft>
                <a:spcPts val="0"/>
              </a:spcAft>
              <a:buSzPts val="2800"/>
              <a:buNone/>
            </a:pPr>
            <a:r>
              <a:rPr lang="en-US" b="1">
                <a:solidFill>
                  <a:srgbClr val="3F3F3F"/>
                </a:solidFill>
              </a:rPr>
              <a:t>Problem Statement:</a:t>
            </a:r>
            <a:endParaRPr b="1">
              <a:solidFill>
                <a:srgbClr val="3F3F3F"/>
              </a:solidFill>
            </a:endParaRPr>
          </a:p>
          <a:p>
            <a:pPr marL="0" marR="0" lvl="0" indent="0" algn="l" rtl="0">
              <a:lnSpc>
                <a:spcPct val="115000"/>
              </a:lnSpc>
              <a:spcBef>
                <a:spcPts val="0"/>
              </a:spcBef>
              <a:spcAft>
                <a:spcPts val="0"/>
              </a:spcAft>
              <a:buSzPts val="2800"/>
              <a:buNone/>
            </a:pPr>
            <a:endParaRPr>
              <a:solidFill>
                <a:srgbClr val="3F3F3F"/>
              </a:solidFill>
            </a:endParaRPr>
          </a:p>
          <a:p>
            <a:pPr marL="0" lvl="0" indent="0" algn="l" rtl="0">
              <a:lnSpc>
                <a:spcPct val="107500"/>
              </a:lnSpc>
              <a:spcBef>
                <a:spcPts val="0"/>
              </a:spcBef>
              <a:spcAft>
                <a:spcPts val="0"/>
              </a:spcAft>
              <a:buSzPts val="1100"/>
              <a:buNone/>
            </a:pPr>
            <a:r>
              <a:rPr lang="en-US">
                <a:solidFill>
                  <a:srgbClr val="252525"/>
                </a:solidFill>
              </a:rPr>
              <a:t>You have been asked to </a:t>
            </a:r>
            <a:r>
              <a:rPr lang="en-US">
                <a:solidFill>
                  <a:schemeClr val="dk1"/>
                </a:solidFill>
              </a:rPr>
              <a:t>understand designing patterns factory and state.</a:t>
            </a:r>
            <a:endParaRPr>
              <a:solidFill>
                <a:schemeClr val="dk1"/>
              </a:solidFill>
            </a:endParaRPr>
          </a:p>
          <a:p>
            <a:pPr marL="0" lvl="0" indent="0" algn="l" rtl="0">
              <a:lnSpc>
                <a:spcPct val="107500"/>
              </a:lnSpc>
              <a:spcBef>
                <a:spcPts val="0"/>
              </a:spcBef>
              <a:spcAft>
                <a:spcPts val="0"/>
              </a:spcAft>
              <a:buSzPts val="1100"/>
              <a:buNone/>
            </a:pPr>
            <a:endParaRPr>
              <a:solidFill>
                <a:schemeClr val="dk1"/>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841"/>
        <p:cNvGrpSpPr/>
        <p:nvPr/>
      </p:nvGrpSpPr>
      <p:grpSpPr>
        <a:xfrm>
          <a:off x="0" y="0"/>
          <a:ext cx="0" cy="0"/>
          <a:chOff x="0" y="0"/>
          <a:chExt cx="0" cy="0"/>
        </a:xfrm>
      </p:grpSpPr>
      <p:sp>
        <p:nvSpPr>
          <p:cNvPr id="842" name="Google Shape;842;g226daaaad22_0_1493"/>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Assisted Practice: Guidelines</a:t>
            </a:r>
            <a:endParaRPr/>
          </a:p>
        </p:txBody>
      </p:sp>
      <p:sp>
        <p:nvSpPr>
          <p:cNvPr id="843" name="Google Shape;843;g226daaaad22_0_1493"/>
          <p:cNvSpPr txBox="1"/>
          <p:nvPr/>
        </p:nvSpPr>
        <p:spPr>
          <a:xfrm>
            <a:off x="2214880" y="1407160"/>
            <a:ext cx="10866300" cy="2585700"/>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1000"/>
              </a:spcBef>
              <a:spcAft>
                <a:spcPts val="0"/>
              </a:spcAft>
              <a:buClr>
                <a:srgbClr val="000000"/>
              </a:buClr>
              <a:buSzPts val="2200"/>
              <a:buFont typeface="Arial"/>
              <a:buNone/>
            </a:pPr>
            <a:r>
              <a:rPr lang="en-US" sz="2200" b="1" i="0" u="none" strike="noStrike" cap="none">
                <a:solidFill>
                  <a:srgbClr val="3F3F3F"/>
                </a:solidFill>
                <a:latin typeface="Open Sans"/>
                <a:ea typeface="Open Sans"/>
                <a:cs typeface="Open Sans"/>
                <a:sym typeface="Open Sans"/>
              </a:rPr>
              <a:t>Steps to be followed are:</a:t>
            </a:r>
            <a:endParaRPr sz="2200" b="1" i="0" u="none" strike="noStrike" cap="none">
              <a:solidFill>
                <a:srgbClr val="3F3F3F"/>
              </a:solidFill>
              <a:latin typeface="Open Sans"/>
              <a:ea typeface="Open Sans"/>
              <a:cs typeface="Open Sans"/>
              <a:sym typeface="Open Sans"/>
            </a:endParaRPr>
          </a:p>
          <a:p>
            <a:pPr marL="0" marR="0" lvl="0" indent="0" algn="l" rtl="0">
              <a:lnSpc>
                <a:spcPct val="114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a:p>
            <a:pPr marL="457200" lvl="0" indent="-368300" algn="l" rtl="0">
              <a:lnSpc>
                <a:spcPct val="115000"/>
              </a:lnSpc>
              <a:spcBef>
                <a:spcPts val="0"/>
              </a:spcBef>
              <a:spcAft>
                <a:spcPts val="0"/>
              </a:spcAft>
              <a:buClr>
                <a:schemeClr val="dk1"/>
              </a:buClr>
              <a:buSzPts val="2200"/>
              <a:buFont typeface="Open Sans"/>
              <a:buAutoNum type="arabicPeriod"/>
            </a:pPr>
            <a:r>
              <a:rPr lang="en-US" sz="2200">
                <a:solidFill>
                  <a:schemeClr val="dk1"/>
                </a:solidFill>
                <a:latin typeface="Open Sans"/>
                <a:ea typeface="Open Sans"/>
                <a:cs typeface="Open Sans"/>
                <a:sym typeface="Open Sans"/>
              </a:rPr>
              <a:t>Opening IDE and creating a new project</a:t>
            </a:r>
            <a:endParaRPr sz="2200">
              <a:solidFill>
                <a:schemeClr val="dk1"/>
              </a:solidFill>
              <a:latin typeface="Open Sans"/>
              <a:ea typeface="Open Sans"/>
              <a:cs typeface="Open Sans"/>
              <a:sym typeface="Open Sans"/>
            </a:endParaRPr>
          </a:p>
          <a:p>
            <a:pPr marL="457200" lvl="0" indent="-368300" algn="l" rtl="0">
              <a:lnSpc>
                <a:spcPct val="115000"/>
              </a:lnSpc>
              <a:spcBef>
                <a:spcPts val="0"/>
              </a:spcBef>
              <a:spcAft>
                <a:spcPts val="0"/>
              </a:spcAft>
              <a:buClr>
                <a:schemeClr val="dk1"/>
              </a:buClr>
              <a:buSzPts val="2200"/>
              <a:buFont typeface="Open Sans"/>
              <a:buAutoNum type="arabicPeriod"/>
            </a:pPr>
            <a:r>
              <a:rPr lang="en-US" sz="2200">
                <a:solidFill>
                  <a:schemeClr val="dk1"/>
                </a:solidFill>
                <a:latin typeface="Open Sans"/>
                <a:ea typeface="Open Sans"/>
                <a:cs typeface="Open Sans"/>
                <a:sym typeface="Open Sans"/>
              </a:rPr>
              <a:t>Understanding exceptions in Java</a:t>
            </a:r>
            <a:endParaRPr sz="2200">
              <a:solidFill>
                <a:schemeClr val="dk1"/>
              </a:solidFill>
              <a:latin typeface="Open Sans"/>
              <a:ea typeface="Open Sans"/>
              <a:cs typeface="Open Sans"/>
              <a:sym typeface="Open Sans"/>
            </a:endParaRPr>
          </a:p>
          <a:p>
            <a:pPr marL="457200" lvl="0" indent="-368300" algn="l" rtl="0">
              <a:lnSpc>
                <a:spcPct val="115000"/>
              </a:lnSpc>
              <a:spcBef>
                <a:spcPts val="0"/>
              </a:spcBef>
              <a:spcAft>
                <a:spcPts val="0"/>
              </a:spcAft>
              <a:buClr>
                <a:schemeClr val="dk1"/>
              </a:buClr>
              <a:buSzPts val="2200"/>
              <a:buFont typeface="Open Sans"/>
              <a:buAutoNum type="arabicPeriod"/>
            </a:pPr>
            <a:r>
              <a:rPr lang="en-US" sz="2200">
                <a:solidFill>
                  <a:schemeClr val="dk1"/>
                </a:solidFill>
                <a:latin typeface="Open Sans"/>
                <a:ea typeface="Open Sans"/>
                <a:cs typeface="Open Sans"/>
                <a:sym typeface="Open Sans"/>
              </a:rPr>
              <a:t>Creating the custom exception objects with example data</a:t>
            </a:r>
            <a:endParaRPr sz="2200">
              <a:solidFill>
                <a:schemeClr val="dk1"/>
              </a:solidFill>
              <a:latin typeface="Open Sans"/>
              <a:ea typeface="Open Sans"/>
              <a:cs typeface="Open Sans"/>
              <a:sym typeface="Open Sans"/>
            </a:endParaRPr>
          </a:p>
          <a:p>
            <a:pPr marL="457200" lvl="0" indent="-368300" algn="l" rtl="0">
              <a:lnSpc>
                <a:spcPct val="115000"/>
              </a:lnSpc>
              <a:spcBef>
                <a:spcPts val="0"/>
              </a:spcBef>
              <a:spcAft>
                <a:spcPts val="0"/>
              </a:spcAft>
              <a:buClr>
                <a:schemeClr val="dk1"/>
              </a:buClr>
              <a:buSzPts val="2200"/>
              <a:buFont typeface="Open Sans"/>
              <a:buAutoNum type="arabicPeriod"/>
            </a:pPr>
            <a:r>
              <a:rPr lang="en-US" sz="2200">
                <a:solidFill>
                  <a:schemeClr val="dk1"/>
                </a:solidFill>
                <a:latin typeface="Open Sans"/>
                <a:ea typeface="Open Sans"/>
                <a:cs typeface="Open Sans"/>
                <a:sym typeface="Open Sans"/>
              </a:rPr>
              <a:t>Comparing checked and unchecked exceptions</a:t>
            </a:r>
            <a:endParaRPr sz="2200">
              <a:solidFill>
                <a:schemeClr val="dk1"/>
              </a:solidFill>
              <a:latin typeface="Open Sans"/>
              <a:ea typeface="Open Sans"/>
              <a:cs typeface="Open Sans"/>
              <a:sym typeface="Open Sans"/>
            </a:endParaRPr>
          </a:p>
        </p:txBody>
      </p:sp>
      <p:pic>
        <p:nvPicPr>
          <p:cNvPr id="844" name="Google Shape;844;g226daaaad22_0_1493"/>
          <p:cNvPicPr preferRelativeResize="0"/>
          <p:nvPr/>
        </p:nvPicPr>
        <p:blipFill rotWithShape="1">
          <a:blip r:embed="rId3">
            <a:alphaModFix/>
          </a:blip>
          <a:srcRect/>
          <a:stretch/>
        </p:blipFill>
        <p:spPr>
          <a:xfrm>
            <a:off x="4419600" y="713978"/>
            <a:ext cx="7677150" cy="4587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p5"/>
          <p:cNvSpPr txBox="1">
            <a:spLocks noGrp="1"/>
          </p:cNvSpPr>
          <p:nvPr>
            <p:ph type="body" idx="1"/>
          </p:nvPr>
        </p:nvSpPr>
        <p:spPr>
          <a:xfrm>
            <a:off x="1371601" y="2015325"/>
            <a:ext cx="10287000" cy="3221693"/>
          </a:xfrm>
          <a:prstGeom prst="rect">
            <a:avLst/>
          </a:prstGeom>
          <a:noFill/>
          <a:ln>
            <a:noFill/>
          </a:ln>
        </p:spPr>
        <p:txBody>
          <a:bodyPr spcFirstLastPara="1" wrap="square" lIns="91425" tIns="0" rIns="91425" bIns="0" anchor="t" anchorCtr="0">
            <a:noAutofit/>
          </a:bodyPr>
          <a:lstStyle/>
          <a:p>
            <a:pPr marL="50800" lvl="0" indent="0" algn="l" rtl="0">
              <a:lnSpc>
                <a:spcPct val="114000"/>
              </a:lnSpc>
              <a:spcBef>
                <a:spcPts val="1000"/>
              </a:spcBef>
              <a:spcAft>
                <a:spcPts val="0"/>
              </a:spcAft>
              <a:buSzPts val="2800"/>
              <a:buNone/>
            </a:pPr>
            <a:r>
              <a:rPr lang="en-US">
                <a:solidFill>
                  <a:srgbClr val="404040"/>
                </a:solidFill>
              </a:rPr>
              <a:t>Bob has been given a project to work on where he must implement Java classes, interfaces, and multithreaded Java programs (using runnable interfaces and synchronized blocks), as well as incorporate concepts like future, promise, and package organization in the code hierarchy.</a:t>
            </a:r>
            <a:endParaRPr/>
          </a:p>
          <a:p>
            <a:pPr marL="50800" lvl="0" indent="0" algn="l" rtl="0">
              <a:lnSpc>
                <a:spcPct val="114000"/>
              </a:lnSpc>
              <a:spcBef>
                <a:spcPts val="1000"/>
              </a:spcBef>
              <a:spcAft>
                <a:spcPts val="0"/>
              </a:spcAft>
              <a:buSzPts val="2800"/>
              <a:buNone/>
            </a:pPr>
            <a:r>
              <a:rPr lang="en-US">
                <a:solidFill>
                  <a:srgbClr val="404040"/>
                </a:solidFill>
              </a:rPr>
              <a:t>Help Bob achieve this goal effectively.</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848"/>
        <p:cNvGrpSpPr/>
        <p:nvPr/>
      </p:nvGrpSpPr>
      <p:grpSpPr>
        <a:xfrm>
          <a:off x="0" y="0"/>
          <a:ext cx="0" cy="0"/>
          <a:chOff x="0" y="0"/>
          <a:chExt cx="0" cy="0"/>
        </a:xfrm>
      </p:grpSpPr>
      <p:sp>
        <p:nvSpPr>
          <p:cNvPr id="849" name="Google Shape;849;p72"/>
          <p:cNvSpPr txBox="1">
            <a:spLocks noGrp="1"/>
          </p:cNvSpPr>
          <p:nvPr>
            <p:ph type="body" idx="1"/>
          </p:nvPr>
        </p:nvSpPr>
        <p:spPr>
          <a:xfrm>
            <a:off x="0" y="4114800"/>
            <a:ext cx="16256001" cy="914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1000"/>
              </a:spcBef>
              <a:spcAft>
                <a:spcPts val="0"/>
              </a:spcAft>
              <a:buSzPts val="2800"/>
              <a:buNone/>
            </a:pPr>
            <a:r>
              <a:rPr lang="en-US"/>
              <a:t>Exception Handling</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853"/>
        <p:cNvGrpSpPr/>
        <p:nvPr/>
      </p:nvGrpSpPr>
      <p:grpSpPr>
        <a:xfrm>
          <a:off x="0" y="0"/>
          <a:ext cx="0" cy="0"/>
          <a:chOff x="0" y="0"/>
          <a:chExt cx="0" cy="0"/>
        </a:xfrm>
      </p:grpSpPr>
      <p:sp>
        <p:nvSpPr>
          <p:cNvPr id="854" name="Google Shape;854;p73"/>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Font typeface="Arial"/>
              <a:buNone/>
            </a:pPr>
            <a:r>
              <a:rPr lang="en-US">
                <a:solidFill>
                  <a:srgbClr val="404040"/>
                </a:solidFill>
              </a:rPr>
              <a:t>Exception Handling</a:t>
            </a:r>
            <a:endParaRPr/>
          </a:p>
        </p:txBody>
      </p:sp>
      <p:sp>
        <p:nvSpPr>
          <p:cNvPr id="855" name="Google Shape;855;p73"/>
          <p:cNvSpPr txBox="1"/>
          <p:nvPr/>
        </p:nvSpPr>
        <p:spPr>
          <a:xfrm>
            <a:off x="943076" y="1406182"/>
            <a:ext cx="14369848" cy="870967"/>
          </a:xfrm>
          <a:prstGeom prst="rect">
            <a:avLst/>
          </a:prstGeom>
          <a:noFill/>
          <a:ln>
            <a:noFill/>
          </a:ln>
        </p:spPr>
        <p:txBody>
          <a:bodyPr spcFirstLastPara="1" wrap="square" lIns="91425" tIns="45700" rIns="91425" bIns="45700" anchor="t" anchorCtr="0">
            <a:spAutoFit/>
          </a:bodyPr>
          <a:lstStyle/>
          <a:p>
            <a:pPr marL="0" marR="0" lvl="0" indent="0" algn="ctr" rtl="0">
              <a:lnSpc>
                <a:spcPct val="115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Exception handling is used to handle errors in a program. When an exceptional condition occurs, a message is displayed to the user, and the program flow may be interrupted or terminated. </a:t>
            </a:r>
            <a:endParaRPr sz="1400" b="0" i="0" u="none" strike="noStrike" cap="none">
              <a:solidFill>
                <a:srgbClr val="000000"/>
              </a:solidFill>
              <a:latin typeface="Arial"/>
              <a:ea typeface="Arial"/>
              <a:cs typeface="Arial"/>
              <a:sym typeface="Arial"/>
            </a:endParaRPr>
          </a:p>
        </p:txBody>
      </p:sp>
      <p:grpSp>
        <p:nvGrpSpPr>
          <p:cNvPr id="856" name="Google Shape;856;p73"/>
          <p:cNvGrpSpPr/>
          <p:nvPr/>
        </p:nvGrpSpPr>
        <p:grpSpPr>
          <a:xfrm>
            <a:off x="7201961" y="2737143"/>
            <a:ext cx="8685739" cy="5000675"/>
            <a:chOff x="3677711" y="3541157"/>
            <a:chExt cx="10005478" cy="5000675"/>
          </a:xfrm>
        </p:grpSpPr>
        <p:grpSp>
          <p:nvGrpSpPr>
            <p:cNvPr id="857" name="Google Shape;857;p73"/>
            <p:cNvGrpSpPr/>
            <p:nvPr/>
          </p:nvGrpSpPr>
          <p:grpSpPr>
            <a:xfrm>
              <a:off x="3677711" y="3541157"/>
              <a:ext cx="10005478" cy="5000675"/>
              <a:chOff x="3147305" y="2503993"/>
              <a:chExt cx="10226085" cy="4536396"/>
            </a:xfrm>
          </p:grpSpPr>
          <p:grpSp>
            <p:nvGrpSpPr>
              <p:cNvPr id="858" name="Google Shape;858;p73"/>
              <p:cNvGrpSpPr/>
              <p:nvPr/>
            </p:nvGrpSpPr>
            <p:grpSpPr>
              <a:xfrm>
                <a:off x="3147305" y="2503993"/>
                <a:ext cx="10226085" cy="4536396"/>
                <a:chOff x="3223425" y="2874676"/>
                <a:chExt cx="8459700" cy="4109799"/>
              </a:xfrm>
            </p:grpSpPr>
            <p:sp>
              <p:nvSpPr>
                <p:cNvPr id="859" name="Google Shape;859;p73"/>
                <p:cNvSpPr/>
                <p:nvPr/>
              </p:nvSpPr>
              <p:spPr>
                <a:xfrm>
                  <a:off x="3223425" y="3033475"/>
                  <a:ext cx="8423400" cy="3855000"/>
                </a:xfrm>
                <a:prstGeom prst="rect">
                  <a:avLst/>
                </a:prstGeom>
                <a:solidFill>
                  <a:srgbClr val="666666"/>
                </a:solidFill>
                <a:ln w="9525" cap="flat" cmpd="sng">
                  <a:solidFill>
                    <a:srgbClr val="CCCCCC"/>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0" name="Google Shape;860;p73"/>
                <p:cNvSpPr/>
                <p:nvPr/>
              </p:nvSpPr>
              <p:spPr>
                <a:xfrm>
                  <a:off x="3223425" y="2874676"/>
                  <a:ext cx="8459700" cy="384625"/>
                </a:xfrm>
                <a:prstGeom prst="round2SameRect">
                  <a:avLst>
                    <a:gd name="adj1" fmla="val 27454"/>
                    <a:gd name="adj2" fmla="val 0"/>
                  </a:avLst>
                </a:prstGeom>
                <a:solidFill>
                  <a:srgbClr val="CCCCCC"/>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1" name="Google Shape;861;p73"/>
                <p:cNvSpPr/>
                <p:nvPr/>
              </p:nvSpPr>
              <p:spPr>
                <a:xfrm>
                  <a:off x="3223425" y="6888475"/>
                  <a:ext cx="8459700" cy="96000"/>
                </a:xfrm>
                <a:prstGeom prst="rect">
                  <a:avLst/>
                </a:prstGeom>
                <a:solidFill>
                  <a:srgbClr val="B7B7B7"/>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62" name="Google Shape;862;p73"/>
              <p:cNvSpPr txBox="1"/>
              <p:nvPr/>
            </p:nvSpPr>
            <p:spPr>
              <a:xfrm>
                <a:off x="3571975" y="2913226"/>
                <a:ext cx="9757536" cy="3432359"/>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FFFFFF"/>
                    </a:solidFill>
                    <a:latin typeface="Courier New"/>
                    <a:ea typeface="Courier New"/>
                    <a:cs typeface="Courier New"/>
                    <a:sym typeface="Courier New"/>
                  </a:rPr>
                  <a:t>try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93C47D"/>
                    </a:solidFill>
                    <a:latin typeface="Courier New"/>
                    <a:ea typeface="Courier New"/>
                    <a:cs typeface="Courier New"/>
                    <a:sym typeface="Courier New"/>
                  </a:rPr>
                  <a:t>  // block of code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FFFFFF"/>
                    </a:solidFill>
                    <a:latin typeface="Courier New"/>
                    <a:ea typeface="Courier New"/>
                    <a:cs typeface="Courier New"/>
                    <a:sym typeface="Courier New"/>
                  </a:rPr>
                  <a: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FFFFFF"/>
                    </a:solidFill>
                    <a:latin typeface="Courier New"/>
                    <a:ea typeface="Courier New"/>
                    <a:cs typeface="Courier New"/>
                    <a:sym typeface="Courier New"/>
                  </a:rPr>
                  <a:t>catch (Exception_type1 exp_obj)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FFFFFF"/>
                    </a:solidFill>
                    <a:latin typeface="Courier New"/>
                    <a:ea typeface="Courier New"/>
                    <a:cs typeface="Courier New"/>
                    <a:sym typeface="Courier New"/>
                  </a:rPr>
                  <a:t>  </a:t>
                </a:r>
                <a:r>
                  <a:rPr lang="en-US" sz="2000" b="1" i="0" u="none" strike="noStrike" cap="none">
                    <a:solidFill>
                      <a:srgbClr val="93C47D"/>
                    </a:solidFill>
                    <a:latin typeface="Courier New"/>
                    <a:ea typeface="Courier New"/>
                    <a:cs typeface="Courier New"/>
                    <a:sym typeface="Courier New"/>
                  </a:rPr>
                  <a:t>// exception handler for Exception_type1</a:t>
                </a:r>
                <a:r>
                  <a:rPr lang="en-US" sz="2000" b="1" i="0" u="none" strike="noStrike" cap="none">
                    <a:solidFill>
                      <a:srgbClr val="FFFFFF"/>
                    </a:solidFill>
                    <a:latin typeface="Courier New"/>
                    <a:ea typeface="Courier New"/>
                    <a:cs typeface="Courier New"/>
                    <a:sym typeface="Courier New"/>
                  </a:rPr>
                  <a: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FFFFFF"/>
                    </a:solidFill>
                    <a:latin typeface="Courier New"/>
                    <a:ea typeface="Courier New"/>
                    <a:cs typeface="Courier New"/>
                    <a:sym typeface="Courier New"/>
                  </a:rPr>
                  <a:t>catch (Exception_type2 exp_obj)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FFFFFF"/>
                    </a:solidFill>
                    <a:latin typeface="Courier New"/>
                    <a:ea typeface="Courier New"/>
                    <a:cs typeface="Courier New"/>
                    <a:sym typeface="Courier New"/>
                  </a:rPr>
                  <a:t>  </a:t>
                </a:r>
                <a:r>
                  <a:rPr lang="en-US" sz="2000" b="1" i="0" u="none" strike="noStrike" cap="none">
                    <a:solidFill>
                      <a:srgbClr val="93C47D"/>
                    </a:solidFill>
                    <a:latin typeface="Courier New"/>
                    <a:ea typeface="Courier New"/>
                    <a:cs typeface="Courier New"/>
                    <a:sym typeface="Courier New"/>
                  </a:rPr>
                  <a:t>// exception handler for Exception_type2</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FFFFFF"/>
                    </a:solidFill>
                    <a:latin typeface="Courier New"/>
                    <a:ea typeface="Courier New"/>
                    <a:cs typeface="Courier New"/>
                    <a:sym typeface="Courier New"/>
                  </a:rPr>
                  <a: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endParaRPr sz="2000" b="1" i="0" u="none" strike="noStrike" cap="none">
                  <a:solidFill>
                    <a:srgbClr val="FFFFFF"/>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FFFFFF"/>
                    </a:solidFill>
                    <a:latin typeface="Courier New"/>
                    <a:ea typeface="Courier New"/>
                    <a:cs typeface="Courier New"/>
                    <a:sym typeface="Courier New"/>
                  </a:rPr>
                  <a: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FFFFFF"/>
                    </a:solidFill>
                    <a:latin typeface="Courier New"/>
                    <a:ea typeface="Courier New"/>
                    <a:cs typeface="Courier New"/>
                    <a:sym typeface="Courier New"/>
                  </a:rPr>
                  <a:t>finally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93C47D"/>
                    </a:solidFill>
                    <a:latin typeface="Courier New"/>
                    <a:ea typeface="Courier New"/>
                    <a:cs typeface="Courier New"/>
                    <a:sym typeface="Courier New"/>
                  </a:rPr>
                  <a:t>  // block of code to be executed after try block ends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FFFFFF"/>
                    </a:solidFill>
                    <a:latin typeface="Courier New"/>
                    <a:ea typeface="Courier New"/>
                    <a:cs typeface="Courier New"/>
                    <a:sym typeface="Courier New"/>
                  </a:rPr>
                  <a:t>}</a:t>
                </a:r>
                <a:endParaRPr sz="1400" b="0" i="0" u="none" strike="noStrike" cap="none">
                  <a:solidFill>
                    <a:srgbClr val="000000"/>
                  </a:solidFill>
                  <a:latin typeface="Arial"/>
                  <a:ea typeface="Arial"/>
                  <a:cs typeface="Arial"/>
                  <a:sym typeface="Arial"/>
                </a:endParaRPr>
              </a:p>
            </p:txBody>
          </p:sp>
        </p:grpSp>
        <p:sp>
          <p:nvSpPr>
            <p:cNvPr id="863" name="Google Shape;863;p73"/>
            <p:cNvSpPr txBox="1"/>
            <p:nvPr/>
          </p:nvSpPr>
          <p:spPr>
            <a:xfrm>
              <a:off x="4382258" y="3544413"/>
              <a:ext cx="8553450" cy="43088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Syntax for exception handling block:</a:t>
              </a:r>
              <a:endParaRPr sz="1400" b="0" i="0" u="none" strike="noStrike" cap="none">
                <a:solidFill>
                  <a:srgbClr val="000000"/>
                </a:solidFill>
                <a:latin typeface="Arial"/>
                <a:ea typeface="Arial"/>
                <a:cs typeface="Arial"/>
                <a:sym typeface="Arial"/>
              </a:endParaRPr>
            </a:p>
          </p:txBody>
        </p:sp>
      </p:grpSp>
      <p:sp>
        <p:nvSpPr>
          <p:cNvPr id="864" name="Google Shape;864;p73"/>
          <p:cNvSpPr/>
          <p:nvPr/>
        </p:nvSpPr>
        <p:spPr>
          <a:xfrm>
            <a:off x="644386" y="2830258"/>
            <a:ext cx="5054593" cy="1170000"/>
          </a:xfrm>
          <a:prstGeom prst="roundRect">
            <a:avLst>
              <a:gd name="adj" fmla="val 16667"/>
            </a:avLst>
          </a:prstGeom>
          <a:noFill/>
          <a:ln w="19050" cap="flat" cmpd="sng">
            <a:solidFill>
              <a:srgbClr val="C55A1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14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Code that may throw an exception is enclosed in a try block</a:t>
            </a:r>
            <a:endParaRPr sz="2200" b="0" i="0" u="none" strike="noStrike" cap="none">
              <a:solidFill>
                <a:srgbClr val="3F3F3F"/>
              </a:solidFill>
              <a:latin typeface="Open Sans"/>
              <a:ea typeface="Open Sans"/>
              <a:cs typeface="Open Sans"/>
              <a:sym typeface="Open Sans"/>
            </a:endParaRPr>
          </a:p>
        </p:txBody>
      </p:sp>
      <p:sp>
        <p:nvSpPr>
          <p:cNvPr id="865" name="Google Shape;865;p73"/>
          <p:cNvSpPr/>
          <p:nvPr/>
        </p:nvSpPr>
        <p:spPr>
          <a:xfrm>
            <a:off x="644386" y="4405372"/>
            <a:ext cx="5054593" cy="1171431"/>
          </a:xfrm>
          <a:prstGeom prst="roundRect">
            <a:avLst>
              <a:gd name="adj" fmla="val 16667"/>
            </a:avLst>
          </a:prstGeom>
          <a:noFill/>
          <a:ln w="19050" cap="flat" cmpd="sng">
            <a:solidFill>
              <a:srgbClr val="C55A1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14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Exception handlers are provided in catch blocks for handling exceptions thrown in the try block.</a:t>
            </a:r>
            <a:endParaRPr sz="2200" b="0" i="0" u="none" strike="noStrike" cap="none">
              <a:solidFill>
                <a:srgbClr val="3F3F3F"/>
              </a:solidFill>
              <a:latin typeface="Open Sans"/>
              <a:ea typeface="Open Sans"/>
              <a:cs typeface="Open Sans"/>
              <a:sym typeface="Open Sans"/>
            </a:endParaRPr>
          </a:p>
        </p:txBody>
      </p:sp>
      <p:sp>
        <p:nvSpPr>
          <p:cNvPr id="866" name="Google Shape;866;p73"/>
          <p:cNvSpPr/>
          <p:nvPr/>
        </p:nvSpPr>
        <p:spPr>
          <a:xfrm>
            <a:off x="672070" y="5894304"/>
            <a:ext cx="5054593" cy="1171427"/>
          </a:xfrm>
          <a:prstGeom prst="roundRect">
            <a:avLst>
              <a:gd name="adj" fmla="val 16667"/>
            </a:avLst>
          </a:prstGeom>
          <a:noFill/>
          <a:ln w="19050" cap="flat" cmpd="sng">
            <a:solidFill>
              <a:srgbClr val="C55A1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14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Finally, the block is executed after the try block, regardless of whether an exception is thrown.</a:t>
            </a:r>
            <a:endParaRPr sz="2200" b="0" i="0" u="none" strike="noStrike" cap="none">
              <a:solidFill>
                <a:srgbClr val="3F3F3F"/>
              </a:solidFill>
              <a:latin typeface="Open Sans"/>
              <a:ea typeface="Open Sans"/>
              <a:cs typeface="Open Sans"/>
              <a:sym typeface="Open Sans"/>
            </a:endParaRPr>
          </a:p>
        </p:txBody>
      </p:sp>
      <p:sp>
        <p:nvSpPr>
          <p:cNvPr id="867" name="Google Shape;867;p73"/>
          <p:cNvSpPr txBox="1"/>
          <p:nvPr/>
        </p:nvSpPr>
        <p:spPr>
          <a:xfrm>
            <a:off x="1688128" y="8029941"/>
            <a:ext cx="12879745" cy="840615"/>
          </a:xfrm>
          <a:prstGeom prst="rect">
            <a:avLst/>
          </a:prstGeom>
          <a:noFill/>
          <a:ln>
            <a:noFill/>
          </a:ln>
        </p:spPr>
        <p:txBody>
          <a:bodyPr spcFirstLastPara="1" wrap="square" lIns="91425" tIns="45700" rIns="91425" bIns="45700" anchor="t" anchorCtr="0">
            <a:spAutoFit/>
          </a:bodyPr>
          <a:lstStyle/>
          <a:p>
            <a:pPr marL="0" marR="0" lvl="0" indent="0" algn="ctr" rtl="0">
              <a:lnSpc>
                <a:spcPct val="114000"/>
              </a:lnSpc>
              <a:spcBef>
                <a:spcPts val="0"/>
              </a:spcBef>
              <a:spcAft>
                <a:spcPts val="0"/>
              </a:spcAft>
              <a:buClr>
                <a:srgbClr val="000000"/>
              </a:buClr>
              <a:buSzPts val="2200"/>
              <a:buFont typeface="Arial"/>
              <a:buNone/>
            </a:pPr>
            <a:r>
              <a:rPr lang="en-US" sz="2200" b="0" i="0" u="none" strike="noStrike" cap="none">
                <a:solidFill>
                  <a:srgbClr val="404040"/>
                </a:solidFill>
                <a:latin typeface="Open Sans"/>
                <a:ea typeface="Open Sans"/>
                <a:cs typeface="Open Sans"/>
                <a:sym typeface="Open Sans"/>
              </a:rPr>
              <a:t>If an exception is not caught, it is handled by the default handler, which provides a message describing the error.</a:t>
            </a:r>
            <a:endParaRPr sz="2200" b="0" i="0" u="none" strike="noStrike" cap="none">
              <a:solidFill>
                <a:srgbClr val="404040"/>
              </a:solidFill>
              <a:latin typeface="Open Sans"/>
              <a:ea typeface="Open Sans"/>
              <a:cs typeface="Open Sans"/>
              <a:sym typeface="Open Sans"/>
            </a:endParaRPr>
          </a:p>
        </p:txBody>
      </p:sp>
      <p:pic>
        <p:nvPicPr>
          <p:cNvPr id="868" name="Google Shape;868;p73"/>
          <p:cNvPicPr preferRelativeResize="0"/>
          <p:nvPr/>
        </p:nvPicPr>
        <p:blipFill rotWithShape="1">
          <a:blip r:embed="rId3">
            <a:alphaModFix/>
          </a:blip>
          <a:srcRect/>
          <a:stretch/>
        </p:blipFill>
        <p:spPr>
          <a:xfrm>
            <a:off x="5632450" y="760639"/>
            <a:ext cx="4857750" cy="365760"/>
          </a:xfrm>
          <a:prstGeom prst="rect">
            <a:avLst/>
          </a:prstGeom>
          <a:noFill/>
          <a:ln>
            <a:noFill/>
          </a:ln>
        </p:spPr>
      </p:pic>
      <p:sp>
        <p:nvSpPr>
          <p:cNvPr id="869" name="Google Shape;869;p73"/>
          <p:cNvSpPr/>
          <p:nvPr/>
        </p:nvSpPr>
        <p:spPr>
          <a:xfrm rot="-5400000">
            <a:off x="6615184" y="2577521"/>
            <a:ext cx="144000" cy="1692000"/>
          </a:xfrm>
          <a:prstGeom prst="downArrow">
            <a:avLst>
              <a:gd name="adj1" fmla="val 50000"/>
              <a:gd name="adj2" fmla="val 50000"/>
            </a:avLst>
          </a:prstGeom>
          <a:solidFill>
            <a:schemeClr val="accent1"/>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870" name="Google Shape;870;p73"/>
          <p:cNvSpPr/>
          <p:nvPr/>
        </p:nvSpPr>
        <p:spPr>
          <a:xfrm rot="-5400000">
            <a:off x="6607393" y="4124514"/>
            <a:ext cx="144000" cy="1692000"/>
          </a:xfrm>
          <a:prstGeom prst="downArrow">
            <a:avLst>
              <a:gd name="adj1" fmla="val 50000"/>
              <a:gd name="adj2" fmla="val 50000"/>
            </a:avLst>
          </a:prstGeom>
          <a:solidFill>
            <a:schemeClr val="accent1"/>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871" name="Google Shape;871;p73"/>
          <p:cNvSpPr/>
          <p:nvPr/>
        </p:nvSpPr>
        <p:spPr>
          <a:xfrm rot="-5400000">
            <a:off x="6615184" y="5634017"/>
            <a:ext cx="144000" cy="1692000"/>
          </a:xfrm>
          <a:prstGeom prst="downArrow">
            <a:avLst>
              <a:gd name="adj1" fmla="val 50000"/>
              <a:gd name="adj2" fmla="val 50000"/>
            </a:avLst>
          </a:prstGeom>
          <a:solidFill>
            <a:schemeClr val="accent1"/>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875"/>
        <p:cNvGrpSpPr/>
        <p:nvPr/>
      </p:nvGrpSpPr>
      <p:grpSpPr>
        <a:xfrm>
          <a:off x="0" y="0"/>
          <a:ext cx="0" cy="0"/>
          <a:chOff x="0" y="0"/>
          <a:chExt cx="0" cy="0"/>
        </a:xfrm>
      </p:grpSpPr>
      <p:sp>
        <p:nvSpPr>
          <p:cNvPr id="876" name="Google Shape;876;p74"/>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Font typeface="Arial"/>
              <a:buNone/>
            </a:pPr>
            <a:r>
              <a:rPr lang="en-US">
                <a:solidFill>
                  <a:srgbClr val="404040"/>
                </a:solidFill>
              </a:rPr>
              <a:t>Exception Handling</a:t>
            </a:r>
            <a:endParaRPr/>
          </a:p>
        </p:txBody>
      </p:sp>
      <p:sp>
        <p:nvSpPr>
          <p:cNvPr id="877" name="Google Shape;877;p74"/>
          <p:cNvSpPr txBox="1"/>
          <p:nvPr/>
        </p:nvSpPr>
        <p:spPr>
          <a:xfrm>
            <a:off x="1632152" y="1406182"/>
            <a:ext cx="12991696" cy="864171"/>
          </a:xfrm>
          <a:prstGeom prst="rect">
            <a:avLst/>
          </a:prstGeom>
          <a:noFill/>
          <a:ln>
            <a:noFill/>
          </a:ln>
        </p:spPr>
        <p:txBody>
          <a:bodyPr spcFirstLastPara="1" wrap="square" lIns="91425" tIns="45700" rIns="91425" bIns="45700" anchor="t" anchorCtr="0">
            <a:spAutoFit/>
          </a:bodyPr>
          <a:lstStyle/>
          <a:p>
            <a:pPr marL="0" marR="0" lvl="0" indent="0" algn="ctr" rtl="0">
              <a:lnSpc>
                <a:spcPct val="114000"/>
              </a:lnSpc>
              <a:spcBef>
                <a:spcPts val="0"/>
              </a:spcBef>
              <a:spcAft>
                <a:spcPts val="0"/>
              </a:spcAft>
              <a:buClr>
                <a:srgbClr val="000000"/>
              </a:buClr>
              <a:buSzPts val="2200"/>
              <a:buFont typeface="Arial"/>
              <a:buNone/>
            </a:pPr>
            <a:r>
              <a:rPr lang="en-US" sz="2200" b="0" i="0" u="none" strike="noStrike" cap="none">
                <a:solidFill>
                  <a:srgbClr val="404040"/>
                </a:solidFill>
                <a:latin typeface="Open Sans"/>
                <a:ea typeface="Open Sans"/>
                <a:cs typeface="Open Sans"/>
                <a:sym typeface="Open Sans"/>
              </a:rPr>
              <a:t>Errors and exceptions are the two types of issues that can arise during the execution of a program. They are both members of the throwable class.</a:t>
            </a:r>
            <a:endParaRPr sz="2200" b="0" i="0" u="none" strike="noStrike" cap="none">
              <a:solidFill>
                <a:srgbClr val="404040"/>
              </a:solidFill>
              <a:latin typeface="Open Sans"/>
              <a:ea typeface="Open Sans"/>
              <a:cs typeface="Open Sans"/>
              <a:sym typeface="Open Sans"/>
            </a:endParaRPr>
          </a:p>
        </p:txBody>
      </p:sp>
      <p:pic>
        <p:nvPicPr>
          <p:cNvPr id="878" name="Google Shape;878;p74"/>
          <p:cNvPicPr preferRelativeResize="0"/>
          <p:nvPr/>
        </p:nvPicPr>
        <p:blipFill rotWithShape="1">
          <a:blip r:embed="rId3">
            <a:alphaModFix/>
          </a:blip>
          <a:srcRect/>
          <a:stretch/>
        </p:blipFill>
        <p:spPr>
          <a:xfrm>
            <a:off x="5632450" y="760639"/>
            <a:ext cx="4857750" cy="365760"/>
          </a:xfrm>
          <a:prstGeom prst="rect">
            <a:avLst/>
          </a:prstGeom>
          <a:noFill/>
          <a:ln>
            <a:noFill/>
          </a:ln>
        </p:spPr>
      </p:pic>
      <p:grpSp>
        <p:nvGrpSpPr>
          <p:cNvPr id="879" name="Google Shape;879;p74"/>
          <p:cNvGrpSpPr/>
          <p:nvPr/>
        </p:nvGrpSpPr>
        <p:grpSpPr>
          <a:xfrm>
            <a:off x="2176615" y="3643068"/>
            <a:ext cx="11924541" cy="4094750"/>
            <a:chOff x="2190750" y="2809633"/>
            <a:chExt cx="11924541" cy="4094750"/>
          </a:xfrm>
        </p:grpSpPr>
        <p:sp>
          <p:nvSpPr>
            <p:cNvPr id="880" name="Google Shape;880;p74"/>
            <p:cNvSpPr/>
            <p:nvPr/>
          </p:nvSpPr>
          <p:spPr>
            <a:xfrm>
              <a:off x="8676426" y="2809633"/>
              <a:ext cx="5417094" cy="4094750"/>
            </a:xfrm>
            <a:prstGeom prst="roundRect">
              <a:avLst>
                <a:gd name="adj" fmla="val 8987"/>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881" name="Google Shape;881;p74"/>
            <p:cNvSpPr/>
            <p:nvPr/>
          </p:nvSpPr>
          <p:spPr>
            <a:xfrm>
              <a:off x="2190750" y="2809633"/>
              <a:ext cx="5417094" cy="4094750"/>
            </a:xfrm>
            <a:prstGeom prst="roundRect">
              <a:avLst>
                <a:gd name="adj" fmla="val 8987"/>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882" name="Google Shape;882;p74"/>
            <p:cNvSpPr/>
            <p:nvPr/>
          </p:nvSpPr>
          <p:spPr>
            <a:xfrm>
              <a:off x="2307152" y="4835237"/>
              <a:ext cx="5169443" cy="2014526"/>
            </a:xfrm>
            <a:prstGeom prst="rect">
              <a:avLst/>
            </a:prstGeom>
            <a:noFill/>
            <a:ln>
              <a:noFill/>
            </a:ln>
          </p:spPr>
          <p:txBody>
            <a:bodyPr spcFirstLastPara="1" wrap="square" lIns="91425" tIns="45700" rIns="91425" bIns="45700" anchor="t" anchorCtr="0">
              <a:spAutoFit/>
            </a:bodyPr>
            <a:lstStyle/>
            <a:p>
              <a:pPr marL="0" marR="0" lvl="0" indent="0" algn="ctr" rtl="0">
                <a:lnSpc>
                  <a:spcPct val="115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A type of throwable that indicates a problem occurred during the execution of a program and can be handled by the program code using try-catch blocks or other mechanisms.</a:t>
              </a:r>
              <a:endParaRPr sz="2200" b="0" i="0" u="none" strike="noStrike" cap="none">
                <a:solidFill>
                  <a:srgbClr val="3F3F3F"/>
                </a:solidFill>
                <a:latin typeface="Open Sans"/>
                <a:ea typeface="Open Sans"/>
                <a:cs typeface="Open Sans"/>
                <a:sym typeface="Open Sans"/>
              </a:endParaRPr>
            </a:p>
          </p:txBody>
        </p:sp>
        <p:sp>
          <p:nvSpPr>
            <p:cNvPr id="883" name="Google Shape;883;p74"/>
            <p:cNvSpPr/>
            <p:nvPr/>
          </p:nvSpPr>
          <p:spPr>
            <a:xfrm>
              <a:off x="8698197" y="4942822"/>
              <a:ext cx="5417094" cy="1625188"/>
            </a:xfrm>
            <a:prstGeom prst="rect">
              <a:avLst/>
            </a:prstGeom>
            <a:noFill/>
            <a:ln>
              <a:noFill/>
            </a:ln>
          </p:spPr>
          <p:txBody>
            <a:bodyPr spcFirstLastPara="1" wrap="square" lIns="91425" tIns="45700" rIns="91425" bIns="45700" anchor="t" anchorCtr="0">
              <a:spAutoFit/>
            </a:bodyPr>
            <a:lstStyle/>
            <a:p>
              <a:pPr marL="0" marR="0" lvl="0" indent="0" algn="ctr" rtl="0">
                <a:lnSpc>
                  <a:spcPct val="115000"/>
                </a:lnSpc>
                <a:spcBef>
                  <a:spcPts val="0"/>
                </a:spcBef>
                <a:spcAft>
                  <a:spcPts val="0"/>
                </a:spcAft>
                <a:buClr>
                  <a:srgbClr val="000000"/>
                </a:buClr>
                <a:buSzPts val="2200"/>
                <a:buFont typeface="Arial"/>
                <a:buNone/>
              </a:pPr>
              <a:r>
                <a:rPr lang="en-US" sz="2200" b="0" i="0" u="none" strike="noStrike" cap="none">
                  <a:solidFill>
                    <a:srgbClr val="404040"/>
                  </a:solidFill>
                  <a:latin typeface="Open Sans"/>
                  <a:ea typeface="Open Sans"/>
                  <a:cs typeface="Open Sans"/>
                  <a:sym typeface="Open Sans"/>
                </a:rPr>
                <a:t>A type of throwable that represents serious problems that cannot be handled by a program, such as system failures or out-of-memory errors.</a:t>
              </a:r>
              <a:endParaRPr sz="2200" b="0" i="0" u="none" strike="noStrike" cap="none">
                <a:solidFill>
                  <a:srgbClr val="404040"/>
                </a:solidFill>
                <a:latin typeface="Open Sans"/>
                <a:ea typeface="Open Sans"/>
                <a:cs typeface="Open Sans"/>
                <a:sym typeface="Open Sans"/>
              </a:endParaRPr>
            </a:p>
          </p:txBody>
        </p:sp>
        <p:sp>
          <p:nvSpPr>
            <p:cNvPr id="884" name="Google Shape;884;p74"/>
            <p:cNvSpPr/>
            <p:nvPr/>
          </p:nvSpPr>
          <p:spPr>
            <a:xfrm>
              <a:off x="3201046" y="3018950"/>
              <a:ext cx="3471247" cy="991061"/>
            </a:xfrm>
            <a:prstGeom prst="roundRect">
              <a:avLst>
                <a:gd name="adj" fmla="val 16667"/>
              </a:avLst>
            </a:prstGeom>
            <a:solidFill>
              <a:srgbClr val="EF6461"/>
            </a:solidFill>
            <a:ln w="25400" cap="flat" cmpd="sng">
              <a:solidFill>
                <a:srgbClr val="EF646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Exceptions</a:t>
              </a:r>
              <a:endParaRPr sz="2200" b="0" i="0" u="none" strike="noStrike" cap="none">
                <a:solidFill>
                  <a:schemeClr val="lt1"/>
                </a:solidFill>
                <a:latin typeface="Open Sans"/>
                <a:ea typeface="Open Sans"/>
                <a:cs typeface="Open Sans"/>
                <a:sym typeface="Open Sans"/>
              </a:endParaRPr>
            </a:p>
          </p:txBody>
        </p:sp>
        <p:sp>
          <p:nvSpPr>
            <p:cNvPr id="885" name="Google Shape;885;p74"/>
            <p:cNvSpPr/>
            <p:nvPr/>
          </p:nvSpPr>
          <p:spPr>
            <a:xfrm>
              <a:off x="9620854" y="3018451"/>
              <a:ext cx="3471247" cy="991061"/>
            </a:xfrm>
            <a:prstGeom prst="roundRect">
              <a:avLst>
                <a:gd name="adj" fmla="val 16667"/>
              </a:avLst>
            </a:prstGeom>
            <a:solidFill>
              <a:srgbClr val="EF6461"/>
            </a:solidFill>
            <a:ln w="25400" cap="flat" cmpd="sng">
              <a:solidFill>
                <a:srgbClr val="EF646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Errors</a:t>
              </a:r>
              <a:endParaRPr sz="1400" b="0" i="0" u="none" strike="noStrike" cap="none">
                <a:solidFill>
                  <a:srgbClr val="000000"/>
                </a:solidFill>
                <a:latin typeface="Arial"/>
                <a:ea typeface="Arial"/>
                <a:cs typeface="Arial"/>
                <a:sym typeface="Arial"/>
              </a:endParaRPr>
            </a:p>
          </p:txBody>
        </p:sp>
        <p:sp>
          <p:nvSpPr>
            <p:cNvPr id="886" name="Google Shape;886;p74"/>
            <p:cNvSpPr/>
            <p:nvPr/>
          </p:nvSpPr>
          <p:spPr>
            <a:xfrm>
              <a:off x="4826561" y="4118344"/>
              <a:ext cx="145472" cy="648000"/>
            </a:xfrm>
            <a:prstGeom prst="downArrow">
              <a:avLst>
                <a:gd name="adj1" fmla="val 50000"/>
                <a:gd name="adj2" fmla="val 50000"/>
              </a:avLst>
            </a:prstGeom>
            <a:solidFill>
              <a:schemeClr val="accent1"/>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887" name="Google Shape;887;p74"/>
            <p:cNvSpPr/>
            <p:nvPr/>
          </p:nvSpPr>
          <p:spPr>
            <a:xfrm>
              <a:off x="11312237" y="4084270"/>
              <a:ext cx="145472" cy="648000"/>
            </a:xfrm>
            <a:prstGeom prst="downArrow">
              <a:avLst>
                <a:gd name="adj1" fmla="val 50000"/>
                <a:gd name="adj2" fmla="val 50000"/>
              </a:avLst>
            </a:prstGeom>
            <a:solidFill>
              <a:schemeClr val="accent1"/>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891"/>
        <p:cNvGrpSpPr/>
        <p:nvPr/>
      </p:nvGrpSpPr>
      <p:grpSpPr>
        <a:xfrm>
          <a:off x="0" y="0"/>
          <a:ext cx="0" cy="0"/>
          <a:chOff x="0" y="0"/>
          <a:chExt cx="0" cy="0"/>
        </a:xfrm>
      </p:grpSpPr>
      <p:sp>
        <p:nvSpPr>
          <p:cNvPr id="892" name="Google Shape;892;p75"/>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Font typeface="Arial"/>
              <a:buNone/>
            </a:pPr>
            <a:r>
              <a:rPr lang="en-US">
                <a:solidFill>
                  <a:srgbClr val="404040"/>
                </a:solidFill>
              </a:rPr>
              <a:t>Exception Handling</a:t>
            </a:r>
            <a:endParaRPr/>
          </a:p>
        </p:txBody>
      </p:sp>
      <p:sp>
        <p:nvSpPr>
          <p:cNvPr id="893" name="Google Shape;893;p75"/>
          <p:cNvSpPr txBox="1"/>
          <p:nvPr/>
        </p:nvSpPr>
        <p:spPr>
          <a:xfrm>
            <a:off x="1632152" y="1498753"/>
            <a:ext cx="12991696" cy="870967"/>
          </a:xfrm>
          <a:prstGeom prst="rect">
            <a:avLst/>
          </a:prstGeom>
          <a:noFill/>
          <a:ln>
            <a:noFill/>
          </a:ln>
        </p:spPr>
        <p:txBody>
          <a:bodyPr spcFirstLastPara="1" wrap="square" lIns="91425" tIns="45700" rIns="91425" bIns="45700" anchor="t" anchorCtr="0">
            <a:spAutoFit/>
          </a:bodyPr>
          <a:lstStyle/>
          <a:p>
            <a:pPr marL="0" marR="0" lvl="0" indent="0" algn="ctr" rtl="0">
              <a:lnSpc>
                <a:spcPct val="115000"/>
              </a:lnSpc>
              <a:spcBef>
                <a:spcPts val="0"/>
              </a:spcBef>
              <a:spcAft>
                <a:spcPts val="0"/>
              </a:spcAft>
              <a:buClr>
                <a:srgbClr val="000000"/>
              </a:buClr>
              <a:buSzPts val="2200"/>
              <a:buFont typeface="Arial"/>
              <a:buNone/>
            </a:pPr>
            <a:r>
              <a:rPr lang="en-US" sz="2200" b="0" i="0" u="none" strike="noStrike" cap="none">
                <a:solidFill>
                  <a:srgbClr val="404040"/>
                </a:solidFill>
                <a:latin typeface="Open Sans"/>
                <a:ea typeface="Open Sans"/>
                <a:cs typeface="Open Sans"/>
                <a:sym typeface="Open Sans"/>
              </a:rPr>
              <a:t>A try block encloses code that may throw an exception. It should be used within a method. If an exception is thrown, the remaining code within the try block will not execute. </a:t>
            </a:r>
            <a:endParaRPr sz="1400" b="0" i="0" u="none" strike="noStrike" cap="none">
              <a:solidFill>
                <a:srgbClr val="000000"/>
              </a:solidFill>
              <a:latin typeface="Arial"/>
              <a:ea typeface="Arial"/>
              <a:cs typeface="Arial"/>
              <a:sym typeface="Arial"/>
            </a:endParaRPr>
          </a:p>
        </p:txBody>
      </p:sp>
      <p:grpSp>
        <p:nvGrpSpPr>
          <p:cNvPr id="894" name="Google Shape;894;p75"/>
          <p:cNvGrpSpPr/>
          <p:nvPr/>
        </p:nvGrpSpPr>
        <p:grpSpPr>
          <a:xfrm>
            <a:off x="2784606" y="3556909"/>
            <a:ext cx="5159244" cy="2420296"/>
            <a:chOff x="3147305" y="2661755"/>
            <a:chExt cx="10226085" cy="4378626"/>
          </a:xfrm>
        </p:grpSpPr>
        <p:grpSp>
          <p:nvGrpSpPr>
            <p:cNvPr id="895" name="Google Shape;895;p75"/>
            <p:cNvGrpSpPr/>
            <p:nvPr/>
          </p:nvGrpSpPr>
          <p:grpSpPr>
            <a:xfrm>
              <a:off x="3147305" y="2661755"/>
              <a:ext cx="10226085" cy="4378626"/>
              <a:chOff x="3223425" y="3017607"/>
              <a:chExt cx="8459700" cy="3966868"/>
            </a:xfrm>
          </p:grpSpPr>
          <p:sp>
            <p:nvSpPr>
              <p:cNvPr id="896" name="Google Shape;896;p75"/>
              <p:cNvSpPr/>
              <p:nvPr/>
            </p:nvSpPr>
            <p:spPr>
              <a:xfrm>
                <a:off x="3223425" y="3310264"/>
                <a:ext cx="8423400" cy="3578212"/>
              </a:xfrm>
              <a:prstGeom prst="rect">
                <a:avLst/>
              </a:prstGeom>
              <a:solidFill>
                <a:srgbClr val="666666"/>
              </a:solidFill>
              <a:ln w="9525" cap="flat" cmpd="sng">
                <a:solidFill>
                  <a:srgbClr val="CCCCCC"/>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7" name="Google Shape;897;p75"/>
              <p:cNvSpPr/>
              <p:nvPr/>
            </p:nvSpPr>
            <p:spPr>
              <a:xfrm>
                <a:off x="3223425" y="3017607"/>
                <a:ext cx="8459700" cy="599481"/>
              </a:xfrm>
              <a:prstGeom prst="round2SameRect">
                <a:avLst>
                  <a:gd name="adj1" fmla="val 27454"/>
                  <a:gd name="adj2" fmla="val 0"/>
                </a:avLst>
              </a:prstGeom>
              <a:solidFill>
                <a:srgbClr val="CCCCCC"/>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2200" b="0" i="0" u="none" strike="noStrike" cap="none">
                    <a:solidFill>
                      <a:srgbClr val="404040"/>
                    </a:solidFill>
                    <a:latin typeface="Open Sans"/>
                    <a:ea typeface="Open Sans"/>
                    <a:cs typeface="Open Sans"/>
                    <a:sym typeface="Open Sans"/>
                  </a:rPr>
                  <a:t>Syntax for try-catch:</a:t>
                </a:r>
                <a:endParaRPr sz="2200" b="0" i="0" u="none" strike="noStrike" cap="none">
                  <a:solidFill>
                    <a:srgbClr val="404040"/>
                  </a:solidFill>
                  <a:latin typeface="Open Sans"/>
                  <a:ea typeface="Open Sans"/>
                  <a:cs typeface="Open Sans"/>
                  <a:sym typeface="Open Sans"/>
                </a:endParaRPr>
              </a:p>
            </p:txBody>
          </p:sp>
          <p:sp>
            <p:nvSpPr>
              <p:cNvPr id="898" name="Google Shape;898;p75"/>
              <p:cNvSpPr/>
              <p:nvPr/>
            </p:nvSpPr>
            <p:spPr>
              <a:xfrm>
                <a:off x="3223425" y="6888475"/>
                <a:ext cx="8459700" cy="96000"/>
              </a:xfrm>
              <a:prstGeom prst="rect">
                <a:avLst/>
              </a:prstGeom>
              <a:solidFill>
                <a:srgbClr val="B7B7B7"/>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99" name="Google Shape;899;p75"/>
            <p:cNvSpPr txBox="1"/>
            <p:nvPr/>
          </p:nvSpPr>
          <p:spPr>
            <a:xfrm>
              <a:off x="3737675" y="3417898"/>
              <a:ext cx="9332866" cy="343236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1" i="0" u="none" strike="noStrike" cap="none">
                <a:solidFill>
                  <a:srgbClr val="FFFFFF"/>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FFFFFF"/>
                  </a:solidFill>
                  <a:latin typeface="Courier New"/>
                  <a:ea typeface="Courier New"/>
                  <a:cs typeface="Courier New"/>
                  <a:sym typeface="Courier New"/>
                </a:rPr>
                <a:t>try{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93C47D"/>
                  </a:solidFill>
                  <a:latin typeface="Courier New"/>
                  <a:ea typeface="Courier New"/>
                  <a:cs typeface="Courier New"/>
                  <a:sym typeface="Courier New"/>
                </a:rPr>
                <a:t>//code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FFFFFF"/>
                  </a:solidFill>
                  <a:latin typeface="Courier New"/>
                  <a:ea typeface="Courier New"/>
                  <a:cs typeface="Courier New"/>
                  <a:sym typeface="Courier New"/>
                </a:rPr>
                <a:t>}catch(Exception_class_Name ref){}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FFFFFF"/>
                  </a:solidFill>
                  <a:latin typeface="Courier New"/>
                  <a:ea typeface="Courier New"/>
                  <a:cs typeface="Courier New"/>
                  <a:sym typeface="Courier New"/>
                </a:rPr>
                <a: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endParaRPr sz="2000" b="1" i="0" u="none" strike="noStrike" cap="none">
                <a:solidFill>
                  <a:srgbClr val="FFFFFF"/>
                </a:solidFill>
                <a:latin typeface="Courier New"/>
                <a:ea typeface="Courier New"/>
                <a:cs typeface="Courier New"/>
                <a:sym typeface="Courier New"/>
              </a:endParaRPr>
            </a:p>
          </p:txBody>
        </p:sp>
      </p:grpSp>
      <p:grpSp>
        <p:nvGrpSpPr>
          <p:cNvPr id="900" name="Google Shape;900;p75"/>
          <p:cNvGrpSpPr/>
          <p:nvPr/>
        </p:nvGrpSpPr>
        <p:grpSpPr>
          <a:xfrm>
            <a:off x="8504242" y="3556909"/>
            <a:ext cx="5159244" cy="2420296"/>
            <a:chOff x="3147305" y="2661755"/>
            <a:chExt cx="10226085" cy="4378626"/>
          </a:xfrm>
        </p:grpSpPr>
        <p:grpSp>
          <p:nvGrpSpPr>
            <p:cNvPr id="901" name="Google Shape;901;p75"/>
            <p:cNvGrpSpPr/>
            <p:nvPr/>
          </p:nvGrpSpPr>
          <p:grpSpPr>
            <a:xfrm>
              <a:off x="3147305" y="2661755"/>
              <a:ext cx="10226085" cy="4378626"/>
              <a:chOff x="3223425" y="3017607"/>
              <a:chExt cx="8459700" cy="3966868"/>
            </a:xfrm>
          </p:grpSpPr>
          <p:sp>
            <p:nvSpPr>
              <p:cNvPr id="902" name="Google Shape;902;p75"/>
              <p:cNvSpPr/>
              <p:nvPr/>
            </p:nvSpPr>
            <p:spPr>
              <a:xfrm>
                <a:off x="3223425" y="3310264"/>
                <a:ext cx="8423400" cy="3578212"/>
              </a:xfrm>
              <a:prstGeom prst="rect">
                <a:avLst/>
              </a:prstGeom>
              <a:solidFill>
                <a:srgbClr val="666666"/>
              </a:solidFill>
              <a:ln w="9525" cap="flat" cmpd="sng">
                <a:solidFill>
                  <a:srgbClr val="CCCCCC"/>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3" name="Google Shape;903;p75"/>
              <p:cNvSpPr/>
              <p:nvPr/>
            </p:nvSpPr>
            <p:spPr>
              <a:xfrm>
                <a:off x="3223425" y="3017607"/>
                <a:ext cx="8459700" cy="599481"/>
              </a:xfrm>
              <a:prstGeom prst="round2SameRect">
                <a:avLst>
                  <a:gd name="adj1" fmla="val 27454"/>
                  <a:gd name="adj2" fmla="val 0"/>
                </a:avLst>
              </a:prstGeom>
              <a:solidFill>
                <a:srgbClr val="CCCCCC"/>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2200" b="0" i="0" u="none" strike="noStrike" cap="none">
                    <a:solidFill>
                      <a:srgbClr val="404040"/>
                    </a:solidFill>
                    <a:latin typeface="Open Sans"/>
                    <a:ea typeface="Open Sans"/>
                    <a:cs typeface="Open Sans"/>
                    <a:sym typeface="Open Sans"/>
                  </a:rPr>
                  <a:t>Syntax for try-finally block :</a:t>
                </a:r>
                <a:endParaRPr sz="2200" b="0" i="0" u="none" strike="noStrike" cap="none">
                  <a:solidFill>
                    <a:srgbClr val="404040"/>
                  </a:solidFill>
                  <a:latin typeface="Open Sans"/>
                  <a:ea typeface="Open Sans"/>
                  <a:cs typeface="Open Sans"/>
                  <a:sym typeface="Open Sans"/>
                </a:endParaRPr>
              </a:p>
            </p:txBody>
          </p:sp>
          <p:sp>
            <p:nvSpPr>
              <p:cNvPr id="904" name="Google Shape;904;p75"/>
              <p:cNvSpPr/>
              <p:nvPr/>
            </p:nvSpPr>
            <p:spPr>
              <a:xfrm>
                <a:off x="3223425" y="6888475"/>
                <a:ext cx="8459700" cy="96000"/>
              </a:xfrm>
              <a:prstGeom prst="rect">
                <a:avLst/>
              </a:prstGeom>
              <a:solidFill>
                <a:srgbClr val="B7B7B7"/>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905" name="Google Shape;905;p75"/>
            <p:cNvSpPr txBox="1"/>
            <p:nvPr/>
          </p:nvSpPr>
          <p:spPr>
            <a:xfrm>
              <a:off x="3737675" y="3417898"/>
              <a:ext cx="9332866" cy="343236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1" i="0" u="none" strike="noStrike" cap="none">
                <a:solidFill>
                  <a:srgbClr val="FFFFFF"/>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FFFFFF"/>
                  </a:solidFill>
                  <a:latin typeface="Courier New"/>
                  <a:ea typeface="Courier New"/>
                  <a:cs typeface="Courier New"/>
                  <a:sym typeface="Courier New"/>
                </a:rPr>
                <a:t>try{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93C47D"/>
                  </a:solidFill>
                  <a:latin typeface="Courier New"/>
                  <a:ea typeface="Courier New"/>
                  <a:cs typeface="Courier New"/>
                  <a:sym typeface="Courier New"/>
                </a:rPr>
                <a:t>//code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FFFFFF"/>
                  </a:solidFill>
                  <a:latin typeface="Courier New"/>
                  <a:ea typeface="Courier New"/>
                  <a:cs typeface="Courier New"/>
                  <a:sym typeface="Courier New"/>
                </a:rPr>
                <a:t>}finally{}   </a:t>
              </a:r>
              <a:endParaRPr sz="1400" b="0" i="0" u="none" strike="noStrike" cap="none">
                <a:solidFill>
                  <a:srgbClr val="000000"/>
                </a:solidFill>
                <a:latin typeface="Arial"/>
                <a:ea typeface="Arial"/>
                <a:cs typeface="Arial"/>
                <a:sym typeface="Arial"/>
              </a:endParaRPr>
            </a:p>
          </p:txBody>
        </p:sp>
      </p:grpSp>
      <p:sp>
        <p:nvSpPr>
          <p:cNvPr id="906" name="Google Shape;906;p75"/>
          <p:cNvSpPr txBox="1"/>
          <p:nvPr/>
        </p:nvSpPr>
        <p:spPr>
          <a:xfrm>
            <a:off x="2359069" y="7429803"/>
            <a:ext cx="11537863" cy="43088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404040"/>
                </a:solidFill>
                <a:latin typeface="Open Sans"/>
                <a:ea typeface="Open Sans"/>
                <a:cs typeface="Open Sans"/>
                <a:sym typeface="Open Sans"/>
              </a:rPr>
              <a:t>In Java, it is necessary to have either a catch or a final block after a try block.</a:t>
            </a:r>
            <a:endParaRPr sz="2200" b="0" i="0" u="none" strike="noStrike" cap="none">
              <a:solidFill>
                <a:srgbClr val="404040"/>
              </a:solidFill>
              <a:latin typeface="Open Sans"/>
              <a:ea typeface="Open Sans"/>
              <a:cs typeface="Open Sans"/>
              <a:sym typeface="Open Sans"/>
            </a:endParaRPr>
          </a:p>
        </p:txBody>
      </p:sp>
      <p:pic>
        <p:nvPicPr>
          <p:cNvPr id="907" name="Google Shape;907;p75"/>
          <p:cNvPicPr preferRelativeResize="0"/>
          <p:nvPr/>
        </p:nvPicPr>
        <p:blipFill rotWithShape="1">
          <a:blip r:embed="rId3">
            <a:alphaModFix/>
          </a:blip>
          <a:srcRect/>
          <a:stretch/>
        </p:blipFill>
        <p:spPr>
          <a:xfrm>
            <a:off x="5632450" y="760639"/>
            <a:ext cx="4857750" cy="36576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894"/>
                                        </p:tgtEl>
                                        <p:attrNameLst>
                                          <p:attrName>style.visibility</p:attrName>
                                        </p:attrNameLst>
                                      </p:cBhvr>
                                      <p:to>
                                        <p:strVal val="visible"/>
                                      </p:to>
                                    </p:set>
                                    <p:animEffect transition="in" filter="fade">
                                      <p:cBhvr>
                                        <p:cTn id="7" dur="1000"/>
                                        <p:tgtEl>
                                          <p:spTgt spid="894"/>
                                        </p:tgtEl>
                                      </p:cBhvr>
                                    </p:animEffect>
                                  </p:childTnLst>
                                </p:cTn>
                              </p:par>
                              <p:par>
                                <p:cTn id="8" presetID="10" presetClass="entr" presetSubtype="0" fill="hold" nodeType="withEffect">
                                  <p:stCondLst>
                                    <p:cond delay="500"/>
                                  </p:stCondLst>
                                  <p:childTnLst>
                                    <p:set>
                                      <p:cBhvr>
                                        <p:cTn id="9" dur="1" fill="hold">
                                          <p:stCondLst>
                                            <p:cond delay="0"/>
                                          </p:stCondLst>
                                        </p:cTn>
                                        <p:tgtEl>
                                          <p:spTgt spid="900"/>
                                        </p:tgtEl>
                                        <p:attrNameLst>
                                          <p:attrName>style.visibility</p:attrName>
                                        </p:attrNameLst>
                                      </p:cBhvr>
                                      <p:to>
                                        <p:strVal val="visible"/>
                                      </p:to>
                                    </p:set>
                                    <p:animEffect transition="in" filter="fade">
                                      <p:cBhvr>
                                        <p:cTn id="10" dur="1000"/>
                                        <p:tgtEl>
                                          <p:spTgt spid="9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911"/>
        <p:cNvGrpSpPr/>
        <p:nvPr/>
      </p:nvGrpSpPr>
      <p:grpSpPr>
        <a:xfrm>
          <a:off x="0" y="0"/>
          <a:ext cx="0" cy="0"/>
          <a:chOff x="0" y="0"/>
          <a:chExt cx="0" cy="0"/>
        </a:xfrm>
      </p:grpSpPr>
      <p:sp>
        <p:nvSpPr>
          <p:cNvPr id="912" name="Google Shape;912;p76"/>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Font typeface="Arial"/>
              <a:buNone/>
            </a:pPr>
            <a:r>
              <a:rPr lang="en-US">
                <a:solidFill>
                  <a:srgbClr val="404040"/>
                </a:solidFill>
              </a:rPr>
              <a:t>Exception Handling</a:t>
            </a:r>
            <a:endParaRPr/>
          </a:p>
        </p:txBody>
      </p:sp>
      <p:sp>
        <p:nvSpPr>
          <p:cNvPr id="913" name="Google Shape;913;p76"/>
          <p:cNvSpPr/>
          <p:nvPr/>
        </p:nvSpPr>
        <p:spPr>
          <a:xfrm>
            <a:off x="3781028" y="1268344"/>
            <a:ext cx="8940800" cy="43088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404040"/>
                </a:solidFill>
                <a:latin typeface="Open Sans"/>
                <a:ea typeface="Open Sans"/>
                <a:cs typeface="Open Sans"/>
                <a:sym typeface="Open Sans"/>
              </a:rPr>
              <a:t>Example for try-catch block:</a:t>
            </a:r>
            <a:endParaRPr sz="1400" b="0" i="0" u="none" strike="noStrike" cap="none">
              <a:solidFill>
                <a:srgbClr val="000000"/>
              </a:solidFill>
              <a:latin typeface="Arial"/>
              <a:ea typeface="Arial"/>
              <a:cs typeface="Arial"/>
              <a:sym typeface="Arial"/>
            </a:endParaRPr>
          </a:p>
        </p:txBody>
      </p:sp>
      <p:grpSp>
        <p:nvGrpSpPr>
          <p:cNvPr id="914" name="Google Shape;914;p76"/>
          <p:cNvGrpSpPr/>
          <p:nvPr/>
        </p:nvGrpSpPr>
        <p:grpSpPr>
          <a:xfrm>
            <a:off x="660507" y="1798087"/>
            <a:ext cx="7337531" cy="6607975"/>
            <a:chOff x="3096175" y="2395185"/>
            <a:chExt cx="10328347" cy="8060760"/>
          </a:xfrm>
        </p:grpSpPr>
        <p:grpSp>
          <p:nvGrpSpPr>
            <p:cNvPr id="915" name="Google Shape;915;p76"/>
            <p:cNvGrpSpPr/>
            <p:nvPr/>
          </p:nvGrpSpPr>
          <p:grpSpPr>
            <a:xfrm>
              <a:off x="3096175" y="2395185"/>
              <a:ext cx="10328347" cy="8060760"/>
              <a:chOff x="3181127" y="2776100"/>
              <a:chExt cx="8544297" cy="7302733"/>
            </a:xfrm>
          </p:grpSpPr>
          <p:sp>
            <p:nvSpPr>
              <p:cNvPr id="916" name="Google Shape;916;p76"/>
              <p:cNvSpPr/>
              <p:nvPr/>
            </p:nvSpPr>
            <p:spPr>
              <a:xfrm>
                <a:off x="3241575" y="3033475"/>
                <a:ext cx="8423400" cy="6960863"/>
              </a:xfrm>
              <a:prstGeom prst="rect">
                <a:avLst/>
              </a:prstGeom>
              <a:solidFill>
                <a:srgbClr val="666666"/>
              </a:solidFill>
              <a:ln w="9525" cap="flat" cmpd="sng">
                <a:solidFill>
                  <a:srgbClr val="CCCCCC"/>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2000" b="1" i="0" u="none" strike="noStrike" cap="none">
                  <a:solidFill>
                    <a:srgbClr val="000000"/>
                  </a:solidFill>
                  <a:latin typeface="Arial"/>
                  <a:ea typeface="Arial"/>
                  <a:cs typeface="Arial"/>
                  <a:sym typeface="Arial"/>
                </a:endParaRPr>
              </a:p>
            </p:txBody>
          </p:sp>
          <p:sp>
            <p:nvSpPr>
              <p:cNvPr id="917" name="Google Shape;917;p76"/>
              <p:cNvSpPr/>
              <p:nvPr/>
            </p:nvSpPr>
            <p:spPr>
              <a:xfrm>
                <a:off x="3181127" y="2776100"/>
                <a:ext cx="8544297" cy="363950"/>
              </a:xfrm>
              <a:prstGeom prst="round2SameRect">
                <a:avLst>
                  <a:gd name="adj1" fmla="val 27454"/>
                  <a:gd name="adj2" fmla="val 0"/>
                </a:avLst>
              </a:prstGeom>
              <a:solidFill>
                <a:srgbClr val="CCCCCC"/>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2000" b="1" i="0" u="none" strike="noStrike" cap="none">
                  <a:solidFill>
                    <a:srgbClr val="000000"/>
                  </a:solidFill>
                  <a:latin typeface="Arial"/>
                  <a:ea typeface="Arial"/>
                  <a:cs typeface="Arial"/>
                  <a:sym typeface="Arial"/>
                </a:endParaRPr>
              </a:p>
            </p:txBody>
          </p:sp>
          <p:sp>
            <p:nvSpPr>
              <p:cNvPr id="918" name="Google Shape;918;p76"/>
              <p:cNvSpPr/>
              <p:nvPr/>
            </p:nvSpPr>
            <p:spPr>
              <a:xfrm>
                <a:off x="3245674" y="9982833"/>
                <a:ext cx="8459700" cy="96000"/>
              </a:xfrm>
              <a:prstGeom prst="rect">
                <a:avLst/>
              </a:prstGeom>
              <a:solidFill>
                <a:srgbClr val="B7B7B7"/>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2000" b="1" i="0" u="none" strike="noStrike" cap="none">
                  <a:solidFill>
                    <a:srgbClr val="000000"/>
                  </a:solidFill>
                  <a:latin typeface="Arial"/>
                  <a:ea typeface="Arial"/>
                  <a:cs typeface="Arial"/>
                  <a:sym typeface="Arial"/>
                </a:endParaRPr>
              </a:p>
            </p:txBody>
          </p:sp>
        </p:grpSp>
        <p:sp>
          <p:nvSpPr>
            <p:cNvPr id="919" name="Google Shape;919;p76"/>
            <p:cNvSpPr txBox="1"/>
            <p:nvPr/>
          </p:nvSpPr>
          <p:spPr>
            <a:xfrm>
              <a:off x="3737675" y="3156699"/>
              <a:ext cx="9332866" cy="7205979"/>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93C47D"/>
                  </a:solidFill>
                  <a:latin typeface="Courier New"/>
                  <a:ea typeface="Courier New"/>
                  <a:cs typeface="Courier New"/>
                  <a:sym typeface="Courier New"/>
                </a:rPr>
                <a:t>//code    </a:t>
              </a:r>
              <a:endParaRPr sz="2000" b="1" i="0" u="none" strike="noStrike" cap="none">
                <a:solidFill>
                  <a:srgbClr val="93C47D"/>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FFFFFF"/>
                  </a:solidFill>
                  <a:latin typeface="Courier New"/>
                  <a:ea typeface="Courier New"/>
                  <a:cs typeface="Courier New"/>
                  <a:sym typeface="Courier New"/>
                </a:rPr>
                <a:t>public class Exception_Example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FFFFFF"/>
                  </a:solidFill>
                  <a:latin typeface="Courier New"/>
                  <a:ea typeface="Courier New"/>
                  <a:cs typeface="Courier New"/>
                  <a:sym typeface="Courier New"/>
                </a:rPr>
                <a:t> public static void main(String[] args)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FFFFFF"/>
                  </a:solidFill>
                  <a:latin typeface="Courier New"/>
                  <a:ea typeface="Courier New"/>
                  <a:cs typeface="Courier New"/>
                  <a:sym typeface="Courier New"/>
                </a:rPr>
                <a:t>  int b = 0;</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FFFFFF"/>
                  </a:solidFill>
                  <a:latin typeface="Courier New"/>
                  <a:ea typeface="Courier New"/>
                  <a:cs typeface="Courier New"/>
                  <a:sym typeface="Courier New"/>
                </a:rPr>
                <a:t>  List &lt;Integer&gt; numList = new ArrayList&lt;Integer&gt;();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93C47D"/>
                  </a:solidFill>
                  <a:latin typeface="Courier New"/>
                  <a:ea typeface="Courier New"/>
                  <a:cs typeface="Courier New"/>
                  <a:sym typeface="Courier New"/>
                </a:rPr>
                <a:t>  // Putting values in a list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FFFFFF"/>
                  </a:solidFill>
                  <a:latin typeface="Courier New"/>
                  <a:ea typeface="Courier New"/>
                  <a:cs typeface="Courier New"/>
                  <a:sym typeface="Courier New"/>
                </a:rPr>
                <a:t>  numList.add(2);</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FFFFFF"/>
                  </a:solidFill>
                  <a:latin typeface="Courier New"/>
                  <a:ea typeface="Courier New"/>
                  <a:cs typeface="Courier New"/>
                  <a:sym typeface="Courier New"/>
                </a:rPr>
                <a:t>  numList.add(3);</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FFFFFF"/>
                  </a:solidFill>
                  <a:latin typeface="Courier New"/>
                  <a:ea typeface="Courier New"/>
                  <a:cs typeface="Courier New"/>
                  <a:sym typeface="Courier New"/>
                </a:rPr>
                <a:t>  numList.add(0);// putting zero</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FFFFFF"/>
                  </a:solidFill>
                  <a:latin typeface="Courier New"/>
                  <a:ea typeface="Courier New"/>
                  <a:cs typeface="Courier New"/>
                  <a:sym typeface="Courier New"/>
                </a:rPr>
                <a:t>  numList.add(6);</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FFFFFF"/>
                  </a:solidFill>
                  <a:latin typeface="Courier New"/>
                  <a:ea typeface="Courier New"/>
                  <a:cs typeface="Courier New"/>
                  <a:sym typeface="Courier New"/>
                </a:rPr>
                <a:t>  numList.add(8);</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93C47D"/>
                  </a:solidFill>
                  <a:latin typeface="Courier New"/>
                  <a:ea typeface="Courier New"/>
                  <a:cs typeface="Courier New"/>
                  <a:sym typeface="Courier New"/>
                </a:rPr>
                <a:t>  // looping the list and dividing 24 by each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93C47D"/>
                  </a:solidFill>
                  <a:latin typeface="Courier New"/>
                  <a:ea typeface="Courier New"/>
                  <a:cs typeface="Courier New"/>
                  <a:sym typeface="Courier New"/>
                </a:rPr>
                <a:t>  // integer retrieved from the list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FFFFFF"/>
                  </a:solidFill>
                  <a:latin typeface="Courier New"/>
                  <a:ea typeface="Courier New"/>
                  <a:cs typeface="Courier New"/>
                  <a:sym typeface="Courier New"/>
                </a:rPr>
                <a:t>  for(Integer i: numList){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FFFFFF"/>
                  </a:solidFill>
                  <a:latin typeface="Courier New"/>
                  <a:ea typeface="Courier New"/>
                  <a:cs typeface="Courier New"/>
                  <a:sym typeface="Courier New"/>
                </a:rPr>
                <a:t>  try{</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FFFFFF"/>
                  </a:solidFill>
                  <a:latin typeface="Courier New"/>
                  <a:ea typeface="Courier New"/>
                  <a:cs typeface="Courier New"/>
                  <a:sym typeface="Courier New"/>
                </a:rPr>
                <a:t>   System.out.println("Dividing by " + i);</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93C47D"/>
                  </a:solidFill>
                  <a:latin typeface="Courier New"/>
                  <a:ea typeface="Courier New"/>
                  <a:cs typeface="Courier New"/>
                  <a:sym typeface="Courier New"/>
                </a:rPr>
                <a:t>   </a:t>
              </a:r>
              <a:endParaRPr sz="2000" b="1" i="0" u="none" strike="noStrike" cap="none">
                <a:solidFill>
                  <a:srgbClr val="FFFFFF"/>
                </a:solidFill>
                <a:latin typeface="Courier New"/>
                <a:ea typeface="Courier New"/>
                <a:cs typeface="Courier New"/>
                <a:sym typeface="Courier New"/>
              </a:endParaRPr>
            </a:p>
          </p:txBody>
        </p:sp>
      </p:grpSp>
      <p:grpSp>
        <p:nvGrpSpPr>
          <p:cNvPr id="920" name="Google Shape;920;p76"/>
          <p:cNvGrpSpPr/>
          <p:nvPr/>
        </p:nvGrpSpPr>
        <p:grpSpPr>
          <a:xfrm>
            <a:off x="8275635" y="1798087"/>
            <a:ext cx="7337531" cy="6607975"/>
            <a:chOff x="3096175" y="2395185"/>
            <a:chExt cx="10328347" cy="8060760"/>
          </a:xfrm>
        </p:grpSpPr>
        <p:grpSp>
          <p:nvGrpSpPr>
            <p:cNvPr id="921" name="Google Shape;921;p76"/>
            <p:cNvGrpSpPr/>
            <p:nvPr/>
          </p:nvGrpSpPr>
          <p:grpSpPr>
            <a:xfrm>
              <a:off x="3096175" y="2395185"/>
              <a:ext cx="10328347" cy="8060760"/>
              <a:chOff x="3181127" y="2776100"/>
              <a:chExt cx="8544297" cy="7302733"/>
            </a:xfrm>
          </p:grpSpPr>
          <p:sp>
            <p:nvSpPr>
              <p:cNvPr id="922" name="Google Shape;922;p76"/>
              <p:cNvSpPr/>
              <p:nvPr/>
            </p:nvSpPr>
            <p:spPr>
              <a:xfrm>
                <a:off x="3241575" y="3033475"/>
                <a:ext cx="8423400" cy="6960863"/>
              </a:xfrm>
              <a:prstGeom prst="rect">
                <a:avLst/>
              </a:prstGeom>
              <a:solidFill>
                <a:srgbClr val="666666"/>
              </a:solidFill>
              <a:ln w="9525" cap="flat" cmpd="sng">
                <a:solidFill>
                  <a:srgbClr val="CCCCCC"/>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2000" b="1" i="0" u="none" strike="noStrike" cap="none">
                  <a:solidFill>
                    <a:srgbClr val="000000"/>
                  </a:solidFill>
                  <a:latin typeface="Arial"/>
                  <a:ea typeface="Arial"/>
                  <a:cs typeface="Arial"/>
                  <a:sym typeface="Arial"/>
                </a:endParaRPr>
              </a:p>
            </p:txBody>
          </p:sp>
          <p:sp>
            <p:nvSpPr>
              <p:cNvPr id="923" name="Google Shape;923;p76"/>
              <p:cNvSpPr/>
              <p:nvPr/>
            </p:nvSpPr>
            <p:spPr>
              <a:xfrm>
                <a:off x="3181127" y="2776100"/>
                <a:ext cx="8544297" cy="363950"/>
              </a:xfrm>
              <a:prstGeom prst="round2SameRect">
                <a:avLst>
                  <a:gd name="adj1" fmla="val 27454"/>
                  <a:gd name="adj2" fmla="val 0"/>
                </a:avLst>
              </a:prstGeom>
              <a:solidFill>
                <a:srgbClr val="CCCCCC"/>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2000" b="1" i="0" u="none" strike="noStrike" cap="none">
                  <a:solidFill>
                    <a:srgbClr val="000000"/>
                  </a:solidFill>
                  <a:latin typeface="Arial"/>
                  <a:ea typeface="Arial"/>
                  <a:cs typeface="Arial"/>
                  <a:sym typeface="Arial"/>
                </a:endParaRPr>
              </a:p>
            </p:txBody>
          </p:sp>
          <p:sp>
            <p:nvSpPr>
              <p:cNvPr id="924" name="Google Shape;924;p76"/>
              <p:cNvSpPr/>
              <p:nvPr/>
            </p:nvSpPr>
            <p:spPr>
              <a:xfrm>
                <a:off x="3245674" y="9982833"/>
                <a:ext cx="8459700" cy="96000"/>
              </a:xfrm>
              <a:prstGeom prst="rect">
                <a:avLst/>
              </a:prstGeom>
              <a:solidFill>
                <a:srgbClr val="B7B7B7"/>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2000" b="1" i="0" u="none" strike="noStrike" cap="none">
                  <a:solidFill>
                    <a:srgbClr val="000000"/>
                  </a:solidFill>
                  <a:latin typeface="Arial"/>
                  <a:ea typeface="Arial"/>
                  <a:cs typeface="Arial"/>
                  <a:sym typeface="Arial"/>
                </a:endParaRPr>
              </a:p>
            </p:txBody>
          </p:sp>
        </p:grpSp>
        <p:sp>
          <p:nvSpPr>
            <p:cNvPr id="925" name="Google Shape;925;p76"/>
            <p:cNvSpPr txBox="1"/>
            <p:nvPr/>
          </p:nvSpPr>
          <p:spPr>
            <a:xfrm>
              <a:off x="3737675" y="3156699"/>
              <a:ext cx="9332866" cy="7205979"/>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93C47D"/>
                  </a:solidFill>
                  <a:latin typeface="Courier New"/>
                  <a:ea typeface="Courier New"/>
                  <a:cs typeface="Courier New"/>
                  <a:sym typeface="Courier New"/>
                </a:rPr>
                <a:t>// Division by zero will throw exception</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FFFFFF"/>
                  </a:solidFill>
                  <a:latin typeface="Courier New"/>
                  <a:ea typeface="Courier New"/>
                  <a:cs typeface="Courier New"/>
                  <a:sym typeface="Courier New"/>
                </a:rPr>
                <a:t>   b = 24 / i;</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FFFFFF"/>
                  </a:solidFill>
                  <a:latin typeface="Courier New"/>
                  <a:ea typeface="Courier New"/>
                  <a:cs typeface="Courier New"/>
                  <a:sym typeface="Courier New"/>
                </a:rPr>
                <a:t>  }catch (ArithmeticException aExp) {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FFFFFF"/>
                  </a:solidFill>
                  <a:latin typeface="Courier New"/>
                  <a:ea typeface="Courier New"/>
                  <a:cs typeface="Courier New"/>
                  <a:sym typeface="Courier New"/>
                </a:rPr>
                <a:t>     System.out.println("Division by zero.");</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FFFFFF"/>
                  </a:solidFill>
                  <a:latin typeface="Courier New"/>
                  <a:ea typeface="Courier New"/>
                  <a:cs typeface="Courier New"/>
                  <a:sym typeface="Courier New"/>
                </a:rPr>
                <a:t>     </a:t>
              </a:r>
              <a:r>
                <a:rPr lang="en-US" sz="2000" b="1" i="0" u="none" strike="noStrike" cap="none">
                  <a:solidFill>
                    <a:srgbClr val="93C47D"/>
                  </a:solidFill>
                  <a:latin typeface="Courier New"/>
                  <a:ea typeface="Courier New"/>
                  <a:cs typeface="Courier New"/>
                  <a:sym typeface="Courier New"/>
                </a:rPr>
                <a:t>// Setting value to zero in case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93C47D"/>
                  </a:solidFill>
                  <a:latin typeface="Courier New"/>
                  <a:ea typeface="Courier New"/>
                  <a:cs typeface="Courier New"/>
                  <a:sym typeface="Courier New"/>
                </a:rPr>
                <a:t>     // of exception</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FFFFFF"/>
                  </a:solidFill>
                  <a:latin typeface="Courier New"/>
                  <a:ea typeface="Courier New"/>
                  <a:cs typeface="Courier New"/>
                  <a:sym typeface="Courier New"/>
                </a:rPr>
                <a:t>     b = 0;</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FFFFFF"/>
                  </a:solidFill>
                  <a:latin typeface="Courier New"/>
                  <a:ea typeface="Courier New"/>
                  <a:cs typeface="Courier New"/>
                  <a:sym typeface="Courier New"/>
                </a:rPr>
                <a:t>     aExp.printStackTrace();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FFFFFF"/>
                  </a:solidFill>
                  <a:latin typeface="Courier New"/>
                  <a:ea typeface="Courier New"/>
                  <a:cs typeface="Courier New"/>
                  <a:sym typeface="Courier New"/>
                </a:rPr>
                <a:t>  }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FFFFFF"/>
                  </a:solidFill>
                  <a:latin typeface="Courier New"/>
                  <a:ea typeface="Courier New"/>
                  <a:cs typeface="Courier New"/>
                  <a:sym typeface="Courier New"/>
                </a:rPr>
                <a:t>  System.out.println("Value of b " + b);</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FFFFFF"/>
                  </a:solidFill>
                  <a:latin typeface="Courier New"/>
                  <a:ea typeface="Courier New"/>
                  <a:cs typeface="Courier New"/>
                  <a:sym typeface="Courier New"/>
                </a:rPr>
                <a:t>  }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FFFFFF"/>
                  </a:solidFill>
                  <a:latin typeface="Courier New"/>
                  <a:ea typeface="Courier New"/>
                  <a:cs typeface="Courier New"/>
                  <a:sym typeface="Courier New"/>
                </a:rPr>
                <a:t>  System.out.println("After for loop");</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FFFFFF"/>
                  </a:solidFill>
                  <a:latin typeface="Courier New"/>
                  <a:ea typeface="Courier New"/>
                  <a:cs typeface="Courier New"/>
                  <a:sym typeface="Courier New"/>
                </a:rPr>
                <a: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FFFFFF"/>
                  </a:solidFill>
                  <a:latin typeface="Courier New"/>
                  <a:ea typeface="Courier New"/>
                  <a:cs typeface="Courier New"/>
                  <a:sym typeface="Courier New"/>
                </a:rPr>
                <a: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endParaRPr sz="2000" b="1" i="0" u="none" strike="noStrike" cap="none">
                <a:solidFill>
                  <a:srgbClr val="FFFFFF"/>
                </a:solidFill>
                <a:latin typeface="Courier New"/>
                <a:ea typeface="Courier New"/>
                <a:cs typeface="Courier New"/>
                <a:sym typeface="Courier New"/>
              </a:endParaRPr>
            </a:p>
          </p:txBody>
        </p:sp>
      </p:grpSp>
      <p:pic>
        <p:nvPicPr>
          <p:cNvPr id="926" name="Google Shape;926;p76"/>
          <p:cNvPicPr preferRelativeResize="0"/>
          <p:nvPr/>
        </p:nvPicPr>
        <p:blipFill rotWithShape="1">
          <a:blip r:embed="rId3">
            <a:alphaModFix/>
          </a:blip>
          <a:srcRect/>
          <a:stretch/>
        </p:blipFill>
        <p:spPr>
          <a:xfrm>
            <a:off x="5632450" y="760639"/>
            <a:ext cx="4857750" cy="36576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13"/>
                                        </p:tgtEl>
                                        <p:attrNameLst>
                                          <p:attrName>style.visibility</p:attrName>
                                        </p:attrNameLst>
                                      </p:cBhvr>
                                      <p:to>
                                        <p:strVal val="visible"/>
                                      </p:to>
                                    </p:set>
                                    <p:animEffect transition="in" filter="fade">
                                      <p:cBhvr>
                                        <p:cTn id="7" dur="500"/>
                                        <p:tgtEl>
                                          <p:spTgt spid="913"/>
                                        </p:tgtEl>
                                      </p:cBhvr>
                                    </p:animEffect>
                                  </p:childTnLst>
                                </p:cTn>
                              </p:par>
                              <p:par>
                                <p:cTn id="8" presetID="10" presetClass="entr" presetSubtype="0" fill="hold" nodeType="withEffect">
                                  <p:stCondLst>
                                    <p:cond delay="500"/>
                                  </p:stCondLst>
                                  <p:childTnLst>
                                    <p:set>
                                      <p:cBhvr>
                                        <p:cTn id="9" dur="1" fill="hold">
                                          <p:stCondLst>
                                            <p:cond delay="0"/>
                                          </p:stCondLst>
                                        </p:cTn>
                                        <p:tgtEl>
                                          <p:spTgt spid="914"/>
                                        </p:tgtEl>
                                        <p:attrNameLst>
                                          <p:attrName>style.visibility</p:attrName>
                                        </p:attrNameLst>
                                      </p:cBhvr>
                                      <p:to>
                                        <p:strVal val="visible"/>
                                      </p:to>
                                    </p:set>
                                    <p:animEffect transition="in" filter="fade">
                                      <p:cBhvr>
                                        <p:cTn id="10" dur="1000"/>
                                        <p:tgtEl>
                                          <p:spTgt spid="914"/>
                                        </p:tgtEl>
                                      </p:cBhvr>
                                    </p:animEffect>
                                  </p:childTnLst>
                                </p:cTn>
                              </p:par>
                              <p:par>
                                <p:cTn id="11" presetID="10" presetClass="entr" presetSubtype="0" fill="hold" nodeType="withEffect">
                                  <p:stCondLst>
                                    <p:cond delay="500"/>
                                  </p:stCondLst>
                                  <p:childTnLst>
                                    <p:set>
                                      <p:cBhvr>
                                        <p:cTn id="12" dur="1" fill="hold">
                                          <p:stCondLst>
                                            <p:cond delay="0"/>
                                          </p:stCondLst>
                                        </p:cTn>
                                        <p:tgtEl>
                                          <p:spTgt spid="920"/>
                                        </p:tgtEl>
                                        <p:attrNameLst>
                                          <p:attrName>style.visibility</p:attrName>
                                        </p:attrNameLst>
                                      </p:cBhvr>
                                      <p:to>
                                        <p:strVal val="visible"/>
                                      </p:to>
                                    </p:set>
                                    <p:animEffect transition="in" filter="fade">
                                      <p:cBhvr>
                                        <p:cTn id="13" dur="1000"/>
                                        <p:tgtEl>
                                          <p:spTgt spid="9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930"/>
        <p:cNvGrpSpPr/>
        <p:nvPr/>
      </p:nvGrpSpPr>
      <p:grpSpPr>
        <a:xfrm>
          <a:off x="0" y="0"/>
          <a:ext cx="0" cy="0"/>
          <a:chOff x="0" y="0"/>
          <a:chExt cx="0" cy="0"/>
        </a:xfrm>
      </p:grpSpPr>
      <p:sp>
        <p:nvSpPr>
          <p:cNvPr id="931" name="Google Shape;931;p77"/>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Font typeface="Arial"/>
              <a:buNone/>
            </a:pPr>
            <a:r>
              <a:rPr lang="en-US">
                <a:solidFill>
                  <a:srgbClr val="404040"/>
                </a:solidFill>
              </a:rPr>
              <a:t>Exception Handling</a:t>
            </a:r>
            <a:endParaRPr/>
          </a:p>
        </p:txBody>
      </p:sp>
      <p:grpSp>
        <p:nvGrpSpPr>
          <p:cNvPr id="932" name="Google Shape;932;p77"/>
          <p:cNvGrpSpPr/>
          <p:nvPr/>
        </p:nvGrpSpPr>
        <p:grpSpPr>
          <a:xfrm>
            <a:off x="3218045" y="2291321"/>
            <a:ext cx="9819910" cy="5709903"/>
            <a:chOff x="3147305" y="2570981"/>
            <a:chExt cx="10226085" cy="4469406"/>
          </a:xfrm>
        </p:grpSpPr>
        <p:grpSp>
          <p:nvGrpSpPr>
            <p:cNvPr id="933" name="Google Shape;933;p77"/>
            <p:cNvGrpSpPr/>
            <p:nvPr/>
          </p:nvGrpSpPr>
          <p:grpSpPr>
            <a:xfrm>
              <a:off x="3147305" y="2570981"/>
              <a:ext cx="10226085" cy="4469406"/>
              <a:chOff x="3223425" y="2935364"/>
              <a:chExt cx="8459700" cy="4049111"/>
            </a:xfrm>
          </p:grpSpPr>
          <p:sp>
            <p:nvSpPr>
              <p:cNvPr id="934" name="Google Shape;934;p77"/>
              <p:cNvSpPr/>
              <p:nvPr/>
            </p:nvSpPr>
            <p:spPr>
              <a:xfrm>
                <a:off x="3223425" y="3033475"/>
                <a:ext cx="8423400" cy="3855000"/>
              </a:xfrm>
              <a:prstGeom prst="rect">
                <a:avLst/>
              </a:prstGeom>
              <a:solidFill>
                <a:srgbClr val="666666"/>
              </a:solidFill>
              <a:ln w="9525" cap="flat" cmpd="sng">
                <a:solidFill>
                  <a:srgbClr val="CCCCCC"/>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5" name="Google Shape;935;p77"/>
              <p:cNvSpPr/>
              <p:nvPr/>
            </p:nvSpPr>
            <p:spPr>
              <a:xfrm>
                <a:off x="3223425" y="2935364"/>
                <a:ext cx="8459700" cy="259374"/>
              </a:xfrm>
              <a:prstGeom prst="round2SameRect">
                <a:avLst>
                  <a:gd name="adj1" fmla="val 27454"/>
                  <a:gd name="adj2" fmla="val 0"/>
                </a:avLst>
              </a:prstGeom>
              <a:solidFill>
                <a:srgbClr val="CCCCCC"/>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6" name="Google Shape;936;p77"/>
              <p:cNvSpPr/>
              <p:nvPr/>
            </p:nvSpPr>
            <p:spPr>
              <a:xfrm>
                <a:off x="3223425" y="6888475"/>
                <a:ext cx="8459700" cy="96000"/>
              </a:xfrm>
              <a:prstGeom prst="rect">
                <a:avLst/>
              </a:prstGeom>
              <a:solidFill>
                <a:srgbClr val="B7B7B7"/>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937" name="Google Shape;937;p77"/>
            <p:cNvSpPr txBox="1"/>
            <p:nvPr/>
          </p:nvSpPr>
          <p:spPr>
            <a:xfrm>
              <a:off x="3737675" y="3003188"/>
              <a:ext cx="9332866" cy="3534005"/>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FFFFFF"/>
                  </a:solidFill>
                  <a:latin typeface="Courier New"/>
                  <a:ea typeface="Courier New"/>
                  <a:cs typeface="Courier New"/>
                  <a:sym typeface="Courier New"/>
                </a:rPr>
                <a:t>Dividing by </a:t>
              </a:r>
              <a:r>
                <a:rPr lang="en-US" sz="2000" b="1" i="0" u="none" strike="noStrike" cap="none">
                  <a:solidFill>
                    <a:srgbClr val="93C47D"/>
                  </a:solidFill>
                  <a:latin typeface="Courier New"/>
                  <a:ea typeface="Courier New"/>
                  <a:cs typeface="Courier New"/>
                  <a:sym typeface="Courier New"/>
                </a:rPr>
                <a:t>2</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FFFFFF"/>
                  </a:solidFill>
                  <a:latin typeface="Courier New"/>
                  <a:ea typeface="Courier New"/>
                  <a:cs typeface="Courier New"/>
                  <a:sym typeface="Courier New"/>
                </a:rPr>
                <a:t>Value of </a:t>
              </a:r>
              <a:r>
                <a:rPr lang="en-US" sz="2000" b="1" i="0" u="none" strike="noStrike" cap="none">
                  <a:solidFill>
                    <a:srgbClr val="93C47D"/>
                  </a:solidFill>
                  <a:latin typeface="Courier New"/>
                  <a:ea typeface="Courier New"/>
                  <a:cs typeface="Courier New"/>
                  <a:sym typeface="Courier New"/>
                </a:rPr>
                <a:t>b 12</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FFFFFF"/>
                  </a:solidFill>
                  <a:latin typeface="Courier New"/>
                  <a:ea typeface="Courier New"/>
                  <a:cs typeface="Courier New"/>
                  <a:sym typeface="Courier New"/>
                </a:rPr>
                <a:t>Dividing by </a:t>
              </a:r>
              <a:r>
                <a:rPr lang="en-US" sz="2000" b="1" i="0" u="none" strike="noStrike" cap="none">
                  <a:solidFill>
                    <a:srgbClr val="93C47D"/>
                  </a:solidFill>
                  <a:latin typeface="Courier New"/>
                  <a:ea typeface="Courier New"/>
                  <a:cs typeface="Courier New"/>
                  <a:sym typeface="Courier New"/>
                </a:rPr>
                <a:t>3</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FFFFFF"/>
                  </a:solidFill>
                  <a:latin typeface="Courier New"/>
                  <a:ea typeface="Courier New"/>
                  <a:cs typeface="Courier New"/>
                  <a:sym typeface="Courier New"/>
                </a:rPr>
                <a:t>Value of </a:t>
              </a:r>
              <a:r>
                <a:rPr lang="en-US" sz="2000" b="1" i="0" u="none" strike="noStrike" cap="none">
                  <a:solidFill>
                    <a:srgbClr val="93C47D"/>
                  </a:solidFill>
                  <a:latin typeface="Courier New"/>
                  <a:ea typeface="Courier New"/>
                  <a:cs typeface="Courier New"/>
                  <a:sym typeface="Courier New"/>
                </a:rPr>
                <a:t>b 8</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FFFFFF"/>
                  </a:solidFill>
                  <a:latin typeface="Courier New"/>
                  <a:ea typeface="Courier New"/>
                  <a:cs typeface="Courier New"/>
                  <a:sym typeface="Courier New"/>
                </a:rPr>
                <a:t>Dividing by </a:t>
              </a:r>
              <a:r>
                <a:rPr lang="en-US" sz="2000" b="1" i="0" u="none" strike="noStrike" cap="none">
                  <a:solidFill>
                    <a:srgbClr val="93C47D"/>
                  </a:solidFill>
                  <a:latin typeface="Courier New"/>
                  <a:ea typeface="Courier New"/>
                  <a:cs typeface="Courier New"/>
                  <a:sym typeface="Courier New"/>
                </a:rPr>
                <a:t>0</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FFFFFF"/>
                  </a:solidFill>
                  <a:latin typeface="Courier New"/>
                  <a:ea typeface="Courier New"/>
                  <a:cs typeface="Courier New"/>
                  <a:sym typeface="Courier New"/>
                </a:rPr>
                <a:t>Division </a:t>
              </a:r>
              <a:r>
                <a:rPr lang="en-US" sz="2000" b="1" i="0" u="none" strike="noStrike" cap="none">
                  <a:solidFill>
                    <a:srgbClr val="93C47D"/>
                  </a:solidFill>
                  <a:latin typeface="Courier New"/>
                  <a:ea typeface="Courier New"/>
                  <a:cs typeface="Courier New"/>
                  <a:sym typeface="Courier New"/>
                </a:rPr>
                <a:t>by zero.</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FFFFFF"/>
                  </a:solidFill>
                  <a:latin typeface="Courier New"/>
                  <a:ea typeface="Courier New"/>
                  <a:cs typeface="Courier New"/>
                  <a:sym typeface="Courier New"/>
                </a:rPr>
                <a:t>Java.lang.ArithmeticException: </a:t>
              </a:r>
              <a:r>
                <a:rPr lang="en-US" sz="2000" b="1" i="0" u="none" strike="noStrike" cap="none">
                  <a:solidFill>
                    <a:srgbClr val="93C47D"/>
                  </a:solidFill>
                  <a:latin typeface="Courier New"/>
                  <a:ea typeface="Courier New"/>
                  <a:cs typeface="Courier New"/>
                  <a:sym typeface="Courier New"/>
                </a:rPr>
                <a:t>/ by zero</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FFFFFF"/>
                  </a:solidFill>
                  <a:latin typeface="Courier New"/>
                  <a:ea typeface="Courier New"/>
                  <a:cs typeface="Courier New"/>
                  <a:sym typeface="Courier New"/>
                </a:rPr>
                <a:t>Value of b 0 at org.netjs.examples.impl.Exception_Example.main(Exception_Example.Java:23)</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FFFFFF"/>
                  </a:solidFill>
                  <a:latin typeface="Courier New"/>
                  <a:ea typeface="Courier New"/>
                  <a:cs typeface="Courier New"/>
                  <a:sym typeface="Courier New"/>
                </a:rPr>
                <a:t>Dividing by </a:t>
              </a:r>
              <a:r>
                <a:rPr lang="en-US" sz="2000" b="1" i="0" u="none" strike="noStrike" cap="none">
                  <a:solidFill>
                    <a:srgbClr val="93C47D"/>
                  </a:solidFill>
                  <a:latin typeface="Courier New"/>
                  <a:ea typeface="Courier New"/>
                  <a:cs typeface="Courier New"/>
                  <a:sym typeface="Courier New"/>
                </a:rPr>
                <a:t>6</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FFFFFF"/>
                  </a:solidFill>
                  <a:latin typeface="Courier New"/>
                  <a:ea typeface="Courier New"/>
                  <a:cs typeface="Courier New"/>
                  <a:sym typeface="Courier New"/>
                </a:rPr>
                <a:t>Value of </a:t>
              </a:r>
              <a:r>
                <a:rPr lang="en-US" sz="2000" b="1" i="0" u="none" strike="noStrike" cap="none">
                  <a:solidFill>
                    <a:srgbClr val="93C47D"/>
                  </a:solidFill>
                  <a:latin typeface="Courier New"/>
                  <a:ea typeface="Courier New"/>
                  <a:cs typeface="Courier New"/>
                  <a:sym typeface="Courier New"/>
                </a:rPr>
                <a:t>b 4</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FFFFFF"/>
                  </a:solidFill>
                  <a:latin typeface="Courier New"/>
                  <a:ea typeface="Courier New"/>
                  <a:cs typeface="Courier New"/>
                  <a:sym typeface="Courier New"/>
                </a:rPr>
                <a:t>Dividing by 8</a:t>
              </a:r>
              <a:endParaRPr sz="2000" b="1" i="0" u="none" strike="noStrike" cap="none">
                <a:solidFill>
                  <a:srgbClr val="93C47D"/>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FFFFFF"/>
                  </a:solidFill>
                  <a:latin typeface="Courier New"/>
                  <a:ea typeface="Courier New"/>
                  <a:cs typeface="Courier New"/>
                  <a:sym typeface="Courier New"/>
                </a:rPr>
                <a:t>Value of </a:t>
              </a:r>
              <a:r>
                <a:rPr lang="en-US" sz="2000" b="1" i="0" u="none" strike="noStrike" cap="none">
                  <a:solidFill>
                    <a:srgbClr val="93C47D"/>
                  </a:solidFill>
                  <a:latin typeface="Courier New"/>
                  <a:ea typeface="Courier New"/>
                  <a:cs typeface="Courier New"/>
                  <a:sym typeface="Courier New"/>
                </a:rPr>
                <a:t>b 3</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FFFFFF"/>
                  </a:solidFill>
                  <a:latin typeface="Courier New"/>
                  <a:ea typeface="Courier New"/>
                  <a:cs typeface="Courier New"/>
                  <a:sym typeface="Courier New"/>
                </a:rPr>
                <a:t>After for loop</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endParaRPr sz="2000" b="1" i="0" u="none" strike="noStrike" cap="none">
                <a:solidFill>
                  <a:srgbClr val="FFFFFF"/>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FFFFFF"/>
                  </a:solidFill>
                  <a:latin typeface="Courier New"/>
                  <a:ea typeface="Courier New"/>
                  <a:cs typeface="Courier New"/>
                  <a:sym typeface="Courier New"/>
                </a:rPr>
                <a: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endParaRPr sz="2000" b="1" i="0" u="none" strike="noStrike" cap="none">
                <a:solidFill>
                  <a:srgbClr val="FFFFFF"/>
                </a:solidFill>
                <a:latin typeface="Courier New"/>
                <a:ea typeface="Courier New"/>
                <a:cs typeface="Courier New"/>
                <a:sym typeface="Courier New"/>
              </a:endParaRPr>
            </a:p>
          </p:txBody>
        </p:sp>
      </p:grpSp>
      <p:sp>
        <p:nvSpPr>
          <p:cNvPr id="938" name="Google Shape;938;p77"/>
          <p:cNvSpPr/>
          <p:nvPr/>
        </p:nvSpPr>
        <p:spPr>
          <a:xfrm>
            <a:off x="3667749" y="1676159"/>
            <a:ext cx="8940800" cy="43088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404040"/>
                </a:solidFill>
                <a:latin typeface="Open Sans"/>
                <a:ea typeface="Open Sans"/>
                <a:cs typeface="Open Sans"/>
                <a:sym typeface="Open Sans"/>
              </a:rPr>
              <a:t>Output:</a:t>
            </a:r>
            <a:endParaRPr sz="1400" b="0" i="0" u="none" strike="noStrike" cap="none">
              <a:solidFill>
                <a:srgbClr val="000000"/>
              </a:solidFill>
              <a:latin typeface="Arial"/>
              <a:ea typeface="Arial"/>
              <a:cs typeface="Arial"/>
              <a:sym typeface="Arial"/>
            </a:endParaRPr>
          </a:p>
        </p:txBody>
      </p:sp>
      <p:pic>
        <p:nvPicPr>
          <p:cNvPr id="939" name="Google Shape;939;p77"/>
          <p:cNvPicPr preferRelativeResize="0"/>
          <p:nvPr/>
        </p:nvPicPr>
        <p:blipFill rotWithShape="1">
          <a:blip r:embed="rId3">
            <a:alphaModFix/>
          </a:blip>
          <a:srcRect/>
          <a:stretch/>
        </p:blipFill>
        <p:spPr>
          <a:xfrm>
            <a:off x="5632450" y="760639"/>
            <a:ext cx="4857750" cy="36576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38"/>
                                        </p:tgtEl>
                                        <p:attrNameLst>
                                          <p:attrName>style.visibility</p:attrName>
                                        </p:attrNameLst>
                                      </p:cBhvr>
                                      <p:to>
                                        <p:strVal val="visible"/>
                                      </p:to>
                                    </p:set>
                                    <p:animEffect transition="in" filter="fade">
                                      <p:cBhvr>
                                        <p:cTn id="7" dur="500"/>
                                        <p:tgtEl>
                                          <p:spTgt spid="938"/>
                                        </p:tgtEl>
                                      </p:cBhvr>
                                    </p:animEffect>
                                  </p:childTnLst>
                                </p:cTn>
                              </p:par>
                              <p:par>
                                <p:cTn id="8" presetID="10" presetClass="entr" presetSubtype="0" fill="hold" nodeType="withEffect">
                                  <p:stCondLst>
                                    <p:cond delay="500"/>
                                  </p:stCondLst>
                                  <p:childTnLst>
                                    <p:set>
                                      <p:cBhvr>
                                        <p:cTn id="9" dur="1" fill="hold">
                                          <p:stCondLst>
                                            <p:cond delay="0"/>
                                          </p:stCondLst>
                                        </p:cTn>
                                        <p:tgtEl>
                                          <p:spTgt spid="932"/>
                                        </p:tgtEl>
                                        <p:attrNameLst>
                                          <p:attrName>style.visibility</p:attrName>
                                        </p:attrNameLst>
                                      </p:cBhvr>
                                      <p:to>
                                        <p:strVal val="visible"/>
                                      </p:to>
                                    </p:set>
                                    <p:animEffect transition="in" filter="fade">
                                      <p:cBhvr>
                                        <p:cTn id="10" dur="1000"/>
                                        <p:tgtEl>
                                          <p:spTgt spid="9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943"/>
        <p:cNvGrpSpPr/>
        <p:nvPr/>
      </p:nvGrpSpPr>
      <p:grpSpPr>
        <a:xfrm>
          <a:off x="0" y="0"/>
          <a:ext cx="0" cy="0"/>
          <a:chOff x="0" y="0"/>
          <a:chExt cx="0" cy="0"/>
        </a:xfrm>
      </p:grpSpPr>
      <p:sp>
        <p:nvSpPr>
          <p:cNvPr id="944" name="Google Shape;944;p78"/>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Font typeface="Arial"/>
              <a:buNone/>
            </a:pPr>
            <a:r>
              <a:rPr lang="en-US">
                <a:solidFill>
                  <a:srgbClr val="404040"/>
                </a:solidFill>
              </a:rPr>
              <a:t>Exception Handling</a:t>
            </a:r>
            <a:endParaRPr/>
          </a:p>
        </p:txBody>
      </p:sp>
      <p:sp>
        <p:nvSpPr>
          <p:cNvPr id="945" name="Google Shape;945;p78"/>
          <p:cNvSpPr txBox="1"/>
          <p:nvPr/>
        </p:nvSpPr>
        <p:spPr>
          <a:xfrm>
            <a:off x="2859838" y="2328401"/>
            <a:ext cx="4896000" cy="10800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A throw statement is used to throw an exception in Java.</a:t>
            </a:r>
            <a:endParaRPr sz="1400" b="0" i="0" u="none" strike="noStrike" cap="none">
              <a:solidFill>
                <a:srgbClr val="000000"/>
              </a:solidFill>
              <a:latin typeface="Arial"/>
              <a:ea typeface="Arial"/>
              <a:cs typeface="Arial"/>
              <a:sym typeface="Arial"/>
            </a:endParaRPr>
          </a:p>
        </p:txBody>
      </p:sp>
      <p:grpSp>
        <p:nvGrpSpPr>
          <p:cNvPr id="946" name="Google Shape;946;p78"/>
          <p:cNvGrpSpPr/>
          <p:nvPr/>
        </p:nvGrpSpPr>
        <p:grpSpPr>
          <a:xfrm>
            <a:off x="8649508" y="4485456"/>
            <a:ext cx="4929684" cy="2552103"/>
            <a:chOff x="3147305" y="2395184"/>
            <a:chExt cx="10226085" cy="4645205"/>
          </a:xfrm>
        </p:grpSpPr>
        <p:grpSp>
          <p:nvGrpSpPr>
            <p:cNvPr id="947" name="Google Shape;947;p78"/>
            <p:cNvGrpSpPr/>
            <p:nvPr/>
          </p:nvGrpSpPr>
          <p:grpSpPr>
            <a:xfrm>
              <a:off x="3147305" y="2395184"/>
              <a:ext cx="10226085" cy="4645205"/>
              <a:chOff x="3223425" y="2776099"/>
              <a:chExt cx="8459700" cy="4208376"/>
            </a:xfrm>
          </p:grpSpPr>
          <p:sp>
            <p:nvSpPr>
              <p:cNvPr id="948" name="Google Shape;948;p78"/>
              <p:cNvSpPr/>
              <p:nvPr/>
            </p:nvSpPr>
            <p:spPr>
              <a:xfrm>
                <a:off x="3223425" y="3033475"/>
                <a:ext cx="8423400" cy="3855000"/>
              </a:xfrm>
              <a:prstGeom prst="rect">
                <a:avLst/>
              </a:prstGeom>
              <a:solidFill>
                <a:srgbClr val="666666"/>
              </a:solidFill>
              <a:ln w="9525" cap="flat" cmpd="sng">
                <a:solidFill>
                  <a:srgbClr val="CCCCCC"/>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9" name="Google Shape;949;p78"/>
              <p:cNvSpPr/>
              <p:nvPr/>
            </p:nvSpPr>
            <p:spPr>
              <a:xfrm>
                <a:off x="3223425" y="2776099"/>
                <a:ext cx="8459700" cy="470220"/>
              </a:xfrm>
              <a:prstGeom prst="round2SameRect">
                <a:avLst>
                  <a:gd name="adj1" fmla="val 27454"/>
                  <a:gd name="adj2" fmla="val 0"/>
                </a:avLst>
              </a:prstGeom>
              <a:solidFill>
                <a:srgbClr val="CCCCCC"/>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2200" b="0" i="0" u="none" strike="noStrike" cap="none">
                    <a:solidFill>
                      <a:srgbClr val="404040"/>
                    </a:solidFill>
                    <a:latin typeface="Open Sans"/>
                    <a:ea typeface="Open Sans"/>
                    <a:cs typeface="Open Sans"/>
                    <a:sym typeface="Open Sans"/>
                  </a:rPr>
                  <a:t>Syntax:</a:t>
                </a:r>
                <a:endParaRPr sz="2200" b="0" i="0" u="none" strike="noStrike" cap="none">
                  <a:solidFill>
                    <a:srgbClr val="404040"/>
                  </a:solidFill>
                  <a:latin typeface="Open Sans"/>
                  <a:ea typeface="Open Sans"/>
                  <a:cs typeface="Open Sans"/>
                  <a:sym typeface="Open Sans"/>
                </a:endParaRPr>
              </a:p>
            </p:txBody>
          </p:sp>
          <p:sp>
            <p:nvSpPr>
              <p:cNvPr id="950" name="Google Shape;950;p78"/>
              <p:cNvSpPr/>
              <p:nvPr/>
            </p:nvSpPr>
            <p:spPr>
              <a:xfrm>
                <a:off x="3223425" y="6888475"/>
                <a:ext cx="8459700" cy="96000"/>
              </a:xfrm>
              <a:prstGeom prst="rect">
                <a:avLst/>
              </a:prstGeom>
              <a:solidFill>
                <a:srgbClr val="B7B7B7"/>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951" name="Google Shape;951;p78"/>
            <p:cNvSpPr txBox="1"/>
            <p:nvPr/>
          </p:nvSpPr>
          <p:spPr>
            <a:xfrm>
              <a:off x="3737675" y="3247756"/>
              <a:ext cx="9332866" cy="3432359"/>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FFFFFF"/>
                  </a:solidFill>
                  <a:latin typeface="Courier New"/>
                  <a:ea typeface="Courier New"/>
                  <a:cs typeface="Courier New"/>
                  <a:sym typeface="Courier New"/>
                </a:rPr>
                <a:t>type method-name(parameter-list) throws exception-list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FFFFFF"/>
                  </a:solidFill>
                  <a:latin typeface="Courier New"/>
                  <a:ea typeface="Courier New"/>
                  <a:cs typeface="Courier New"/>
                  <a:sym typeface="Courier New"/>
                </a:rPr>
                <a: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93C47D"/>
                  </a:solidFill>
                  <a:latin typeface="Courier New"/>
                  <a:ea typeface="Courier New"/>
                  <a:cs typeface="Courier New"/>
                  <a:sym typeface="Courier New"/>
                </a:rPr>
                <a:t>// body of method</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FFFFFF"/>
                  </a:solidFill>
                  <a:latin typeface="Courier New"/>
                  <a:ea typeface="Courier New"/>
                  <a:cs typeface="Courier New"/>
                  <a:sym typeface="Courier New"/>
                </a:rPr>
                <a: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FFFFFF"/>
                  </a:solidFill>
                  <a:latin typeface="Courier New"/>
                  <a:ea typeface="Courier New"/>
                  <a:cs typeface="Courier New"/>
                  <a:sym typeface="Courier New"/>
                </a:rPr>
                <a: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endParaRPr sz="2000" b="1" i="0" u="none" strike="noStrike" cap="none">
                <a:solidFill>
                  <a:srgbClr val="FFFFFF"/>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2000"/>
                <a:buFont typeface="Arial"/>
                <a:buNone/>
              </a:pPr>
              <a:endParaRPr sz="2000" b="1" i="0" u="none" strike="noStrike" cap="none">
                <a:solidFill>
                  <a:srgbClr val="FFFFFF"/>
                </a:solidFill>
                <a:latin typeface="Courier New"/>
                <a:ea typeface="Courier New"/>
                <a:cs typeface="Courier New"/>
                <a:sym typeface="Courier New"/>
              </a:endParaRPr>
            </a:p>
          </p:txBody>
        </p:sp>
      </p:grpSp>
      <p:grpSp>
        <p:nvGrpSpPr>
          <p:cNvPr id="952" name="Google Shape;952;p78"/>
          <p:cNvGrpSpPr/>
          <p:nvPr/>
        </p:nvGrpSpPr>
        <p:grpSpPr>
          <a:xfrm>
            <a:off x="2859838" y="4485456"/>
            <a:ext cx="4929684" cy="2679571"/>
            <a:chOff x="3147305" y="2395184"/>
            <a:chExt cx="10226085" cy="4877216"/>
          </a:xfrm>
        </p:grpSpPr>
        <p:grpSp>
          <p:nvGrpSpPr>
            <p:cNvPr id="953" name="Google Shape;953;p78"/>
            <p:cNvGrpSpPr/>
            <p:nvPr/>
          </p:nvGrpSpPr>
          <p:grpSpPr>
            <a:xfrm>
              <a:off x="3147305" y="2395184"/>
              <a:ext cx="10226085" cy="4645205"/>
              <a:chOff x="3223425" y="2776099"/>
              <a:chExt cx="8459700" cy="4208376"/>
            </a:xfrm>
          </p:grpSpPr>
          <p:sp>
            <p:nvSpPr>
              <p:cNvPr id="954" name="Google Shape;954;p78"/>
              <p:cNvSpPr/>
              <p:nvPr/>
            </p:nvSpPr>
            <p:spPr>
              <a:xfrm>
                <a:off x="3223425" y="3033475"/>
                <a:ext cx="8423400" cy="3855000"/>
              </a:xfrm>
              <a:prstGeom prst="rect">
                <a:avLst/>
              </a:prstGeom>
              <a:solidFill>
                <a:srgbClr val="666666"/>
              </a:solidFill>
              <a:ln w="9525" cap="flat" cmpd="sng">
                <a:solidFill>
                  <a:srgbClr val="CCCCCC"/>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5" name="Google Shape;955;p78"/>
              <p:cNvSpPr/>
              <p:nvPr/>
            </p:nvSpPr>
            <p:spPr>
              <a:xfrm>
                <a:off x="3223425" y="2776099"/>
                <a:ext cx="8459700" cy="470220"/>
              </a:xfrm>
              <a:prstGeom prst="round2SameRect">
                <a:avLst>
                  <a:gd name="adj1" fmla="val 27454"/>
                  <a:gd name="adj2" fmla="val 0"/>
                </a:avLst>
              </a:prstGeom>
              <a:solidFill>
                <a:srgbClr val="CCCCCC"/>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2200" b="0" i="0" u="none" strike="noStrike" cap="none">
                    <a:solidFill>
                      <a:srgbClr val="404040"/>
                    </a:solidFill>
                    <a:latin typeface="Open Sans"/>
                    <a:ea typeface="Open Sans"/>
                    <a:cs typeface="Open Sans"/>
                    <a:sym typeface="Open Sans"/>
                  </a:rPr>
                  <a:t>Syntax:</a:t>
                </a:r>
                <a:endParaRPr sz="2200" b="0" i="0" u="none" strike="noStrike" cap="none">
                  <a:solidFill>
                    <a:srgbClr val="404040"/>
                  </a:solidFill>
                  <a:latin typeface="Open Sans"/>
                  <a:ea typeface="Open Sans"/>
                  <a:cs typeface="Open Sans"/>
                  <a:sym typeface="Open Sans"/>
                </a:endParaRPr>
              </a:p>
            </p:txBody>
          </p:sp>
          <p:sp>
            <p:nvSpPr>
              <p:cNvPr id="956" name="Google Shape;956;p78"/>
              <p:cNvSpPr/>
              <p:nvPr/>
            </p:nvSpPr>
            <p:spPr>
              <a:xfrm>
                <a:off x="3223425" y="6888475"/>
                <a:ext cx="8459700" cy="96000"/>
              </a:xfrm>
              <a:prstGeom prst="rect">
                <a:avLst/>
              </a:prstGeom>
              <a:solidFill>
                <a:srgbClr val="B7B7B7"/>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957" name="Google Shape;957;p78"/>
            <p:cNvSpPr txBox="1"/>
            <p:nvPr/>
          </p:nvSpPr>
          <p:spPr>
            <a:xfrm>
              <a:off x="3593915" y="3840041"/>
              <a:ext cx="9332865" cy="3432359"/>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FFFFFF"/>
                  </a:solidFill>
                  <a:latin typeface="Courier New"/>
                  <a:ea typeface="Courier New"/>
                  <a:cs typeface="Courier New"/>
                  <a:sym typeface="Courier New"/>
                </a:rPr>
                <a:t>throw throwableObject;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endParaRPr sz="2000" b="1" i="0" u="none" strike="noStrike" cap="none">
                <a:solidFill>
                  <a:srgbClr val="FFFFFF"/>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2000"/>
                <a:buFont typeface="Arial"/>
                <a:buNone/>
              </a:pPr>
              <a:endParaRPr sz="2000" b="1" i="0" u="none" strike="noStrike" cap="none">
                <a:solidFill>
                  <a:srgbClr val="FFFFFF"/>
                </a:solidFill>
                <a:latin typeface="Courier New"/>
                <a:ea typeface="Courier New"/>
                <a:cs typeface="Courier New"/>
                <a:sym typeface="Courier New"/>
              </a:endParaRPr>
            </a:p>
          </p:txBody>
        </p:sp>
      </p:grpSp>
      <p:grpSp>
        <p:nvGrpSpPr>
          <p:cNvPr id="958" name="Google Shape;958;p78"/>
          <p:cNvGrpSpPr/>
          <p:nvPr/>
        </p:nvGrpSpPr>
        <p:grpSpPr>
          <a:xfrm>
            <a:off x="2412773" y="7363101"/>
            <a:ext cx="11430454" cy="1417671"/>
            <a:chOff x="-5955722" y="6894387"/>
            <a:chExt cx="11320008" cy="1417671"/>
          </a:xfrm>
        </p:grpSpPr>
        <p:sp>
          <p:nvSpPr>
            <p:cNvPr id="959" name="Google Shape;959;p78"/>
            <p:cNvSpPr/>
            <p:nvPr/>
          </p:nvSpPr>
          <p:spPr>
            <a:xfrm>
              <a:off x="-5955722" y="7121349"/>
              <a:ext cx="11320008" cy="1190709"/>
            </a:xfrm>
            <a:prstGeom prst="roundRect">
              <a:avLst>
                <a:gd name="adj" fmla="val 16667"/>
              </a:avLst>
            </a:prstGeom>
            <a:noFill/>
            <a:ln w="28575" cap="flat" cmpd="sng">
              <a:solidFill>
                <a:srgbClr val="58AFF7"/>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0" name="Google Shape;960;p78"/>
            <p:cNvSpPr/>
            <p:nvPr/>
          </p:nvSpPr>
          <p:spPr>
            <a:xfrm>
              <a:off x="-5568972" y="6894387"/>
              <a:ext cx="1532100" cy="449100"/>
            </a:xfrm>
            <a:prstGeom prst="roundRect">
              <a:avLst>
                <a:gd name="adj" fmla="val 16667"/>
              </a:avLst>
            </a:prstGeom>
            <a:solidFill>
              <a:srgbClr val="44AAF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1" name="Google Shape;961;p78"/>
            <p:cNvSpPr txBox="1"/>
            <p:nvPr/>
          </p:nvSpPr>
          <p:spPr>
            <a:xfrm>
              <a:off x="-5228282" y="6934515"/>
              <a:ext cx="1100700" cy="274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1" i="1" u="none" strike="noStrike" cap="none">
                  <a:solidFill>
                    <a:srgbClr val="FFFFFF"/>
                  </a:solidFill>
                  <a:latin typeface="Open Sans"/>
                  <a:ea typeface="Open Sans"/>
                  <a:cs typeface="Open Sans"/>
                  <a:sym typeface="Open Sans"/>
                </a:rPr>
                <a:t>Note</a:t>
              </a:r>
              <a:endParaRPr sz="2000" b="1" i="1" u="none" strike="noStrike" cap="none">
                <a:solidFill>
                  <a:srgbClr val="FFFFFF"/>
                </a:solidFill>
                <a:latin typeface="Open Sans"/>
                <a:ea typeface="Open Sans"/>
                <a:cs typeface="Open Sans"/>
                <a:sym typeface="Open Sans"/>
              </a:endParaRPr>
            </a:p>
          </p:txBody>
        </p:sp>
        <p:sp>
          <p:nvSpPr>
            <p:cNvPr id="962" name="Google Shape;962;p78"/>
            <p:cNvSpPr txBox="1"/>
            <p:nvPr/>
          </p:nvSpPr>
          <p:spPr>
            <a:xfrm>
              <a:off x="-5955722" y="7343487"/>
              <a:ext cx="11320008" cy="589572"/>
            </a:xfrm>
            <a:prstGeom prst="rect">
              <a:avLst/>
            </a:prstGeom>
            <a:noFill/>
            <a:ln>
              <a:noFill/>
            </a:ln>
          </p:spPr>
          <p:txBody>
            <a:bodyPr spcFirstLastPara="1" wrap="square" lIns="91425" tIns="45700" rIns="91425" bIns="45700" anchor="t" anchorCtr="0">
              <a:noAutofit/>
            </a:bodyPr>
            <a:lstStyle/>
            <a:p>
              <a:pPr marL="0" marR="0" lvl="0" indent="0" algn="ctr" rtl="0">
                <a:lnSpc>
                  <a:spcPct val="115000"/>
                </a:lnSpc>
                <a:spcBef>
                  <a:spcPts val="0"/>
                </a:spcBef>
                <a:spcAft>
                  <a:spcPts val="0"/>
                </a:spcAft>
                <a:buClr>
                  <a:srgbClr val="000000"/>
                </a:buClr>
                <a:buSzPts val="2200"/>
                <a:buFont typeface="Arial"/>
                <a:buNone/>
              </a:pPr>
              <a:r>
                <a:rPr lang="en-US" sz="2200" b="0" i="0" u="none" strike="noStrike" cap="none">
                  <a:solidFill>
                    <a:srgbClr val="404040"/>
                  </a:solidFill>
                  <a:latin typeface="Open Sans"/>
                  <a:ea typeface="Open Sans"/>
                  <a:cs typeface="Open Sans"/>
                  <a:sym typeface="Open Sans"/>
                </a:rPr>
                <a:t>There are two ways to obtain a throwable object: By accessing the exception parameter of the catch block and by creating a new object using the new operator.</a:t>
              </a:r>
              <a:endParaRPr sz="2200" b="0" i="0" u="none" strike="noStrike" cap="none">
                <a:solidFill>
                  <a:srgbClr val="404040"/>
                </a:solidFill>
                <a:latin typeface="Open Sans"/>
                <a:ea typeface="Open Sans"/>
                <a:cs typeface="Open Sans"/>
                <a:sym typeface="Open Sans"/>
              </a:endParaRPr>
            </a:p>
          </p:txBody>
        </p:sp>
      </p:grpSp>
      <p:sp>
        <p:nvSpPr>
          <p:cNvPr id="963" name="Google Shape;963;p78"/>
          <p:cNvSpPr/>
          <p:nvPr/>
        </p:nvSpPr>
        <p:spPr>
          <a:xfrm>
            <a:off x="2859838" y="1420973"/>
            <a:ext cx="4932000" cy="674083"/>
          </a:xfrm>
          <a:prstGeom prst="roundRect">
            <a:avLst>
              <a:gd name="adj" fmla="val 16667"/>
            </a:avLst>
          </a:prstGeom>
          <a:solidFill>
            <a:srgbClr val="EF6461"/>
          </a:solidFill>
          <a:ln w="28575" cap="flat" cmpd="sng">
            <a:solidFill>
              <a:srgbClr val="EF646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 Throw statement</a:t>
            </a:r>
            <a:endParaRPr sz="1400" b="0" i="0" u="none" strike="noStrike" cap="none">
              <a:solidFill>
                <a:srgbClr val="000000"/>
              </a:solidFill>
              <a:latin typeface="Arial"/>
              <a:ea typeface="Arial"/>
              <a:cs typeface="Arial"/>
              <a:sym typeface="Arial"/>
            </a:endParaRPr>
          </a:p>
        </p:txBody>
      </p:sp>
      <p:sp>
        <p:nvSpPr>
          <p:cNvPr id="964" name="Google Shape;964;p78"/>
          <p:cNvSpPr/>
          <p:nvPr/>
        </p:nvSpPr>
        <p:spPr>
          <a:xfrm>
            <a:off x="8647192" y="1420973"/>
            <a:ext cx="4932000" cy="674083"/>
          </a:xfrm>
          <a:prstGeom prst="roundRect">
            <a:avLst>
              <a:gd name="adj" fmla="val 16667"/>
            </a:avLst>
          </a:prstGeom>
          <a:solidFill>
            <a:srgbClr val="EF6461"/>
          </a:solidFill>
          <a:ln w="28575" cap="flat" cmpd="sng">
            <a:solidFill>
              <a:srgbClr val="EF646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Throws keyword</a:t>
            </a:r>
            <a:endParaRPr sz="1400" b="0" i="0" u="none" strike="noStrike" cap="none">
              <a:solidFill>
                <a:srgbClr val="000000"/>
              </a:solidFill>
              <a:latin typeface="Arial"/>
              <a:ea typeface="Arial"/>
              <a:cs typeface="Arial"/>
              <a:sym typeface="Arial"/>
            </a:endParaRPr>
          </a:p>
        </p:txBody>
      </p:sp>
      <p:sp>
        <p:nvSpPr>
          <p:cNvPr id="965" name="Google Shape;965;p78"/>
          <p:cNvSpPr txBox="1"/>
          <p:nvPr/>
        </p:nvSpPr>
        <p:spPr>
          <a:xfrm>
            <a:off x="8700271" y="2328062"/>
            <a:ext cx="4896000" cy="10800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A throws keyword is used to handle any exception thrown by the method all by itself.</a:t>
            </a:r>
            <a:endParaRPr sz="1400" b="0" i="0" u="none" strike="noStrike" cap="none">
              <a:solidFill>
                <a:srgbClr val="000000"/>
              </a:solidFill>
              <a:latin typeface="Arial"/>
              <a:ea typeface="Arial"/>
              <a:cs typeface="Arial"/>
              <a:sym typeface="Arial"/>
            </a:endParaRPr>
          </a:p>
        </p:txBody>
      </p:sp>
      <p:pic>
        <p:nvPicPr>
          <p:cNvPr id="966" name="Google Shape;966;p78"/>
          <p:cNvPicPr preferRelativeResize="0"/>
          <p:nvPr/>
        </p:nvPicPr>
        <p:blipFill rotWithShape="1">
          <a:blip r:embed="rId3">
            <a:alphaModFix/>
          </a:blip>
          <a:srcRect/>
          <a:stretch/>
        </p:blipFill>
        <p:spPr>
          <a:xfrm>
            <a:off x="5632450" y="760639"/>
            <a:ext cx="4857750" cy="365760"/>
          </a:xfrm>
          <a:prstGeom prst="rect">
            <a:avLst/>
          </a:prstGeom>
          <a:noFill/>
          <a:ln>
            <a:noFill/>
          </a:ln>
        </p:spPr>
      </p:pic>
      <p:sp>
        <p:nvSpPr>
          <p:cNvPr id="967" name="Google Shape;967;p78"/>
          <p:cNvSpPr/>
          <p:nvPr/>
        </p:nvSpPr>
        <p:spPr>
          <a:xfrm>
            <a:off x="5243581" y="3284107"/>
            <a:ext cx="144000" cy="900000"/>
          </a:xfrm>
          <a:prstGeom prst="downArrow">
            <a:avLst>
              <a:gd name="adj1" fmla="val 50000"/>
              <a:gd name="adj2" fmla="val 50000"/>
            </a:avLst>
          </a:prstGeom>
          <a:solidFill>
            <a:schemeClr val="accent1"/>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968" name="Google Shape;968;p78"/>
          <p:cNvSpPr/>
          <p:nvPr/>
        </p:nvSpPr>
        <p:spPr>
          <a:xfrm>
            <a:off x="11025023" y="3420614"/>
            <a:ext cx="144000" cy="900000"/>
          </a:xfrm>
          <a:prstGeom prst="downArrow">
            <a:avLst>
              <a:gd name="adj1" fmla="val 50000"/>
              <a:gd name="adj2" fmla="val 50000"/>
            </a:avLst>
          </a:prstGeom>
          <a:solidFill>
            <a:schemeClr val="accent1"/>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500"/>
                                  </p:stCondLst>
                                  <p:childTnLst>
                                    <p:set>
                                      <p:cBhvr>
                                        <p:cTn id="6" dur="1" fill="hold">
                                          <p:stCondLst>
                                            <p:cond delay="0"/>
                                          </p:stCondLst>
                                        </p:cTn>
                                        <p:tgtEl>
                                          <p:spTgt spid="946"/>
                                        </p:tgtEl>
                                        <p:attrNameLst>
                                          <p:attrName>style.visibility</p:attrName>
                                        </p:attrNameLst>
                                      </p:cBhvr>
                                      <p:to>
                                        <p:strVal val="visible"/>
                                      </p:to>
                                    </p:set>
                                    <p:animEffect transition="in" filter="fade">
                                      <p:cBhvr>
                                        <p:cTn id="7" dur="1000"/>
                                        <p:tgtEl>
                                          <p:spTgt spid="946"/>
                                        </p:tgtEl>
                                      </p:cBhvr>
                                    </p:animEffect>
                                  </p:childTnLst>
                                </p:cTn>
                              </p:par>
                              <p:par>
                                <p:cTn id="8" presetID="10" presetClass="entr" presetSubtype="0" fill="hold" nodeType="withEffect">
                                  <p:stCondLst>
                                    <p:cond delay="10500"/>
                                  </p:stCondLst>
                                  <p:childTnLst>
                                    <p:set>
                                      <p:cBhvr>
                                        <p:cTn id="9" dur="1" fill="hold">
                                          <p:stCondLst>
                                            <p:cond delay="0"/>
                                          </p:stCondLst>
                                        </p:cTn>
                                        <p:tgtEl>
                                          <p:spTgt spid="952"/>
                                        </p:tgtEl>
                                        <p:attrNameLst>
                                          <p:attrName>style.visibility</p:attrName>
                                        </p:attrNameLst>
                                      </p:cBhvr>
                                      <p:to>
                                        <p:strVal val="visible"/>
                                      </p:to>
                                    </p:set>
                                    <p:animEffect transition="in" filter="fade">
                                      <p:cBhvr>
                                        <p:cTn id="10" dur="1000"/>
                                        <p:tgtEl>
                                          <p:spTgt spid="952"/>
                                        </p:tgtEl>
                                      </p:cBhvr>
                                    </p:animEffect>
                                  </p:childTnLst>
                                </p:cTn>
                              </p:par>
                              <p:par>
                                <p:cTn id="11" presetID="10" presetClass="entr" presetSubtype="0" fill="hold" nodeType="withEffect">
                                  <p:stCondLst>
                                    <p:cond delay="4000"/>
                                  </p:stCondLst>
                                  <p:childTnLst>
                                    <p:set>
                                      <p:cBhvr>
                                        <p:cTn id="12" dur="1" fill="hold">
                                          <p:stCondLst>
                                            <p:cond delay="0"/>
                                          </p:stCondLst>
                                        </p:cTn>
                                        <p:tgtEl>
                                          <p:spTgt spid="958"/>
                                        </p:tgtEl>
                                        <p:attrNameLst>
                                          <p:attrName>style.visibility</p:attrName>
                                        </p:attrNameLst>
                                      </p:cBhvr>
                                      <p:to>
                                        <p:strVal val="visible"/>
                                      </p:to>
                                    </p:set>
                                    <p:animEffect transition="in" filter="fade">
                                      <p:cBhvr>
                                        <p:cTn id="13" dur="500"/>
                                        <p:tgtEl>
                                          <p:spTgt spid="9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972"/>
        <p:cNvGrpSpPr/>
        <p:nvPr/>
      </p:nvGrpSpPr>
      <p:grpSpPr>
        <a:xfrm>
          <a:off x="0" y="0"/>
          <a:ext cx="0" cy="0"/>
          <a:chOff x="0" y="0"/>
          <a:chExt cx="0" cy="0"/>
        </a:xfrm>
      </p:grpSpPr>
      <p:sp>
        <p:nvSpPr>
          <p:cNvPr id="973" name="Google Shape;973;p79"/>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Font typeface="Arial"/>
              <a:buNone/>
            </a:pPr>
            <a:r>
              <a:rPr lang="en-US">
                <a:solidFill>
                  <a:srgbClr val="404040"/>
                </a:solidFill>
              </a:rPr>
              <a:t>Exception Handling</a:t>
            </a:r>
            <a:endParaRPr/>
          </a:p>
        </p:txBody>
      </p:sp>
      <p:grpSp>
        <p:nvGrpSpPr>
          <p:cNvPr id="974" name="Google Shape;974;p79"/>
          <p:cNvGrpSpPr/>
          <p:nvPr/>
        </p:nvGrpSpPr>
        <p:grpSpPr>
          <a:xfrm>
            <a:off x="864069" y="1447883"/>
            <a:ext cx="7227419" cy="6592746"/>
            <a:chOff x="3096175" y="2536738"/>
            <a:chExt cx="10328347" cy="7919208"/>
          </a:xfrm>
        </p:grpSpPr>
        <p:grpSp>
          <p:nvGrpSpPr>
            <p:cNvPr id="975" name="Google Shape;975;p79"/>
            <p:cNvGrpSpPr/>
            <p:nvPr/>
          </p:nvGrpSpPr>
          <p:grpSpPr>
            <a:xfrm>
              <a:off x="3096175" y="2536738"/>
              <a:ext cx="10328347" cy="7919208"/>
              <a:chOff x="3181127" y="2904341"/>
              <a:chExt cx="8544297" cy="7174492"/>
            </a:xfrm>
          </p:grpSpPr>
          <p:sp>
            <p:nvSpPr>
              <p:cNvPr id="976" name="Google Shape;976;p79"/>
              <p:cNvSpPr/>
              <p:nvPr/>
            </p:nvSpPr>
            <p:spPr>
              <a:xfrm>
                <a:off x="3241575" y="3033475"/>
                <a:ext cx="8423400" cy="6960863"/>
              </a:xfrm>
              <a:prstGeom prst="rect">
                <a:avLst/>
              </a:prstGeom>
              <a:solidFill>
                <a:srgbClr val="666666"/>
              </a:solidFill>
              <a:ln w="9525" cap="flat" cmpd="sng">
                <a:solidFill>
                  <a:srgbClr val="CCCCCC"/>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7" name="Google Shape;977;p79"/>
              <p:cNvSpPr/>
              <p:nvPr/>
            </p:nvSpPr>
            <p:spPr>
              <a:xfrm>
                <a:off x="3181127" y="2904341"/>
                <a:ext cx="8544297" cy="400234"/>
              </a:xfrm>
              <a:prstGeom prst="round2SameRect">
                <a:avLst>
                  <a:gd name="adj1" fmla="val 27454"/>
                  <a:gd name="adj2" fmla="val 0"/>
                </a:avLst>
              </a:prstGeom>
              <a:solidFill>
                <a:srgbClr val="CCCCCC"/>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Example for Throw keyword:</a:t>
                </a:r>
                <a:endParaRPr sz="1400" b="0" i="0" u="none" strike="noStrike" cap="none">
                  <a:solidFill>
                    <a:srgbClr val="000000"/>
                  </a:solidFill>
                  <a:latin typeface="Arial"/>
                  <a:ea typeface="Arial"/>
                  <a:cs typeface="Arial"/>
                  <a:sym typeface="Arial"/>
                </a:endParaRPr>
              </a:p>
            </p:txBody>
          </p:sp>
          <p:sp>
            <p:nvSpPr>
              <p:cNvPr id="978" name="Google Shape;978;p79"/>
              <p:cNvSpPr/>
              <p:nvPr/>
            </p:nvSpPr>
            <p:spPr>
              <a:xfrm>
                <a:off x="3245674" y="9982833"/>
                <a:ext cx="8459700" cy="96000"/>
              </a:xfrm>
              <a:prstGeom prst="rect">
                <a:avLst/>
              </a:prstGeom>
              <a:solidFill>
                <a:srgbClr val="B7B7B7"/>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979" name="Google Shape;979;p79"/>
            <p:cNvSpPr txBox="1"/>
            <p:nvPr/>
          </p:nvSpPr>
          <p:spPr>
            <a:xfrm>
              <a:off x="3352957" y="2932523"/>
              <a:ext cx="9332866" cy="6994051"/>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FFFFFF"/>
                  </a:solidFill>
                  <a:latin typeface="Courier New"/>
                  <a:ea typeface="Courier New"/>
                  <a:cs typeface="Courier New"/>
                  <a:sym typeface="Courier New"/>
                </a:rPr>
                <a:t>public class ThrowExample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FFFFFF"/>
                  </a:solidFill>
                  <a:latin typeface="Courier New"/>
                  <a:ea typeface="Courier New"/>
                  <a:cs typeface="Courier New"/>
                  <a:sym typeface="Courier New"/>
                </a:rPr>
                <a:t> public static void main(String[] args)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FFFFFF"/>
                  </a:solidFill>
                  <a:latin typeface="Courier New"/>
                  <a:ea typeface="Courier New"/>
                  <a:cs typeface="Courier New"/>
                  <a:sym typeface="Courier New"/>
                </a:rPr>
                <a:t>  ThrowExample ThrowExample = new ThrowExample();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FFFFFF"/>
                  </a:solidFill>
                  <a:latin typeface="Courier New"/>
                  <a:ea typeface="Courier New"/>
                  <a:cs typeface="Courier New"/>
                  <a:sym typeface="Courier New"/>
                </a:rPr>
                <a:t>  try{</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FFFFFF"/>
                  </a:solidFill>
                  <a:latin typeface="Courier New"/>
                  <a:ea typeface="Courier New"/>
                  <a:cs typeface="Courier New"/>
                  <a:sym typeface="Courier New"/>
                </a:rPr>
                <a:t>    ThrowExample.displayValue();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FFFFFF"/>
                  </a:solidFill>
                  <a:latin typeface="Courier New"/>
                  <a:ea typeface="Courier New"/>
                  <a:cs typeface="Courier New"/>
                  <a:sym typeface="Courier New"/>
                </a:rPr>
                <a:t>  }catch(NullPointerException nExp){</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FFFFFF"/>
                  </a:solidFill>
                  <a:latin typeface="Courier New"/>
                  <a:ea typeface="Courier New"/>
                  <a:cs typeface="Courier New"/>
                  <a:sym typeface="Courier New"/>
                </a:rPr>
                <a:t>     System.out.println("</a:t>
              </a:r>
              <a:r>
                <a:rPr lang="en-US" sz="2000" b="1" i="0" u="none" strike="noStrike" cap="none">
                  <a:solidFill>
                    <a:srgbClr val="93C47D"/>
                  </a:solidFill>
                  <a:latin typeface="Courier New"/>
                  <a:ea typeface="Courier New"/>
                  <a:cs typeface="Courier New"/>
                  <a:sym typeface="Courier New"/>
                </a:rPr>
                <a:t>Exception caught in catch block of main</a:t>
              </a:r>
              <a:r>
                <a:rPr lang="en-US" sz="2000" b="1" i="0" u="none" strike="noStrike" cap="none">
                  <a:solidFill>
                    <a:srgbClr val="FFFFFF"/>
                  </a:solidFill>
                  <a:latin typeface="Courier New"/>
                  <a:ea typeface="Courier New"/>
                  <a:cs typeface="Courier New"/>
                  <a:sym typeface="Courier New"/>
                </a:rPr>
                <a: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FFFFFF"/>
                  </a:solidFill>
                  <a:latin typeface="Courier New"/>
                  <a:ea typeface="Courier New"/>
                  <a:cs typeface="Courier New"/>
                  <a:sym typeface="Courier New"/>
                </a:rPr>
                <a:t>     nExp.printStackTrace();;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FFFFFF"/>
                  </a:solidFill>
                  <a:latin typeface="Courier New"/>
                  <a:ea typeface="Courier New"/>
                  <a:cs typeface="Courier New"/>
                  <a:sym typeface="Courier New"/>
                </a:rPr>
                <a: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FFFFFF"/>
                  </a:solidFill>
                  <a:latin typeface="Courier New"/>
                  <a:ea typeface="Courier New"/>
                  <a:cs typeface="Courier New"/>
                  <a:sym typeface="Courier New"/>
                </a:rPr>
                <a:t> }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FFFFFF"/>
                  </a:solidFill>
                  <a:latin typeface="Courier New"/>
                  <a:ea typeface="Courier New"/>
                  <a:cs typeface="Courier New"/>
                  <a:sym typeface="Courier New"/>
                </a:rPr>
                <a:t> public void displayValue(){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FFFFFF"/>
                  </a:solidFill>
                  <a:latin typeface="Courier New"/>
                  <a:ea typeface="Courier New"/>
                  <a:cs typeface="Courier New"/>
                  <a:sym typeface="Courier New"/>
                </a:rPr>
                <a:t>  try{</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FFFFFF"/>
                  </a:solidFill>
                  <a:latin typeface="Courier New"/>
                  <a:ea typeface="Courier New"/>
                  <a:cs typeface="Courier New"/>
                  <a:sym typeface="Courier New"/>
                </a:rPr>
                <a:t>    throw new NullPointerException();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FFFFFF"/>
                  </a:solidFill>
                  <a:latin typeface="Courier New"/>
                  <a:ea typeface="Courier New"/>
                  <a:cs typeface="Courier New"/>
                  <a:sym typeface="Courier New"/>
                </a:rPr>
                <a:t>  }catch(NullPointerException nExp){</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FFFFFF"/>
                  </a:solidFill>
                  <a:latin typeface="Courier New"/>
                  <a:ea typeface="Courier New"/>
                  <a:cs typeface="Courier New"/>
                  <a:sym typeface="Courier New"/>
                </a:rPr>
                <a:t>     System.out.println("</a:t>
              </a:r>
              <a:r>
                <a:rPr lang="en-US" sz="2000" b="1" i="0" u="none" strike="noStrike" cap="none">
                  <a:solidFill>
                    <a:srgbClr val="93C47D"/>
                  </a:solidFill>
                  <a:latin typeface="Courier New"/>
                  <a:ea typeface="Courier New"/>
                  <a:cs typeface="Courier New"/>
                  <a:sym typeface="Courier New"/>
                </a:rPr>
                <a:t>Exception caught in catch block of displayValue</a:t>
              </a:r>
              <a:r>
                <a:rPr lang="en-US" sz="2000" b="1" i="0" u="none" strike="noStrike" cap="none">
                  <a:solidFill>
                    <a:srgbClr val="FFFFFF"/>
                  </a:solidFill>
                  <a:latin typeface="Courier New"/>
                  <a:ea typeface="Courier New"/>
                  <a:cs typeface="Courier New"/>
                  <a:sym typeface="Courier New"/>
                </a:rPr>
                <a: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FFFFFF"/>
                  </a:solidFill>
                  <a:latin typeface="Courier New"/>
                  <a:ea typeface="Courier New"/>
                  <a:cs typeface="Courier New"/>
                  <a:sym typeface="Courier New"/>
                </a:rPr>
                <a:t>     throw nExp;</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FFFFFF"/>
                  </a:solidFill>
                  <a:latin typeface="Courier New"/>
                  <a:ea typeface="Courier New"/>
                  <a:cs typeface="Courier New"/>
                  <a:sym typeface="Courier New"/>
                </a:rPr>
                <a:t>  }}}</a:t>
              </a:r>
              <a:endParaRPr sz="1800" b="1" i="0" u="none" strike="noStrike" cap="none">
                <a:solidFill>
                  <a:srgbClr val="FFFFFF"/>
                </a:solidFill>
                <a:latin typeface="Courier New"/>
                <a:ea typeface="Courier New"/>
                <a:cs typeface="Courier New"/>
                <a:sym typeface="Courier New"/>
              </a:endParaRPr>
            </a:p>
          </p:txBody>
        </p:sp>
      </p:grpSp>
      <p:grpSp>
        <p:nvGrpSpPr>
          <p:cNvPr id="980" name="Google Shape;980;p79"/>
          <p:cNvGrpSpPr/>
          <p:nvPr/>
        </p:nvGrpSpPr>
        <p:grpSpPr>
          <a:xfrm>
            <a:off x="8388819" y="1447883"/>
            <a:ext cx="7227419" cy="6592746"/>
            <a:chOff x="3096175" y="2536738"/>
            <a:chExt cx="10328347" cy="7919208"/>
          </a:xfrm>
        </p:grpSpPr>
        <p:grpSp>
          <p:nvGrpSpPr>
            <p:cNvPr id="981" name="Google Shape;981;p79"/>
            <p:cNvGrpSpPr/>
            <p:nvPr/>
          </p:nvGrpSpPr>
          <p:grpSpPr>
            <a:xfrm>
              <a:off x="3096175" y="2536738"/>
              <a:ext cx="10328347" cy="7919208"/>
              <a:chOff x="3181127" y="2904341"/>
              <a:chExt cx="8544297" cy="7174492"/>
            </a:xfrm>
          </p:grpSpPr>
          <p:sp>
            <p:nvSpPr>
              <p:cNvPr id="982" name="Google Shape;982;p79"/>
              <p:cNvSpPr/>
              <p:nvPr/>
            </p:nvSpPr>
            <p:spPr>
              <a:xfrm>
                <a:off x="3241575" y="3033475"/>
                <a:ext cx="8423400" cy="6960863"/>
              </a:xfrm>
              <a:prstGeom prst="rect">
                <a:avLst/>
              </a:prstGeom>
              <a:solidFill>
                <a:srgbClr val="666666"/>
              </a:solidFill>
              <a:ln w="9525" cap="flat" cmpd="sng">
                <a:solidFill>
                  <a:srgbClr val="CCCCCC"/>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3" name="Google Shape;983;p79"/>
              <p:cNvSpPr/>
              <p:nvPr/>
            </p:nvSpPr>
            <p:spPr>
              <a:xfrm>
                <a:off x="3181127" y="2904341"/>
                <a:ext cx="8544297" cy="400234"/>
              </a:xfrm>
              <a:prstGeom prst="round2SameRect">
                <a:avLst>
                  <a:gd name="adj1" fmla="val 27454"/>
                  <a:gd name="adj2" fmla="val 0"/>
                </a:avLst>
              </a:prstGeom>
              <a:solidFill>
                <a:srgbClr val="CCCCCC"/>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Example for Throws keyword:</a:t>
                </a:r>
                <a:endParaRPr sz="1400" b="0" i="0" u="none" strike="noStrike" cap="none">
                  <a:solidFill>
                    <a:srgbClr val="000000"/>
                  </a:solidFill>
                  <a:latin typeface="Arial"/>
                  <a:ea typeface="Arial"/>
                  <a:cs typeface="Arial"/>
                  <a:sym typeface="Arial"/>
                </a:endParaRPr>
              </a:p>
            </p:txBody>
          </p:sp>
          <p:sp>
            <p:nvSpPr>
              <p:cNvPr id="984" name="Google Shape;984;p79"/>
              <p:cNvSpPr/>
              <p:nvPr/>
            </p:nvSpPr>
            <p:spPr>
              <a:xfrm>
                <a:off x="3245674" y="9982833"/>
                <a:ext cx="8459700" cy="96000"/>
              </a:xfrm>
              <a:prstGeom prst="rect">
                <a:avLst/>
              </a:prstGeom>
              <a:solidFill>
                <a:srgbClr val="B7B7B7"/>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985" name="Google Shape;985;p79"/>
            <p:cNvSpPr txBox="1"/>
            <p:nvPr/>
          </p:nvSpPr>
          <p:spPr>
            <a:xfrm>
              <a:off x="3352957" y="2932523"/>
              <a:ext cx="9332866" cy="6994051"/>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FFFFFF"/>
                  </a:solidFill>
                  <a:latin typeface="Courier New"/>
                  <a:ea typeface="Courier New"/>
                  <a:cs typeface="Courier New"/>
                  <a:sym typeface="Courier New"/>
                </a:rPr>
                <a:t>public class ThrowExample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FFFFFF"/>
                  </a:solidFill>
                  <a:latin typeface="Courier New"/>
                  <a:ea typeface="Courier New"/>
                  <a:cs typeface="Courier New"/>
                  <a:sym typeface="Courier New"/>
                </a:rPr>
                <a:t> public static void main(String[] args)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FFFFFF"/>
                  </a:solidFill>
                  <a:latin typeface="Courier New"/>
                  <a:ea typeface="Courier New"/>
                  <a:cs typeface="Courier New"/>
                  <a:sym typeface="Courier New"/>
                </a:rPr>
                <a:t>  ThrowExample ThrowExample = new ThrowExample();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FFFFFF"/>
                  </a:solidFill>
                  <a:latin typeface="Courier New"/>
                  <a:ea typeface="Courier New"/>
                  <a:cs typeface="Courier New"/>
                  <a:sym typeface="Courier New"/>
                </a:rPr>
                <a:t>  try{</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FFFFFF"/>
                  </a:solidFill>
                  <a:latin typeface="Courier New"/>
                  <a:ea typeface="Courier New"/>
                  <a:cs typeface="Courier New"/>
                  <a:sym typeface="Courier New"/>
                </a:rPr>
                <a:t>    ThrowExample.displayValue();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FFFFFF"/>
                  </a:solidFill>
                  <a:latin typeface="Courier New"/>
                  <a:ea typeface="Courier New"/>
                  <a:cs typeface="Courier New"/>
                  <a:sym typeface="Courier New"/>
                </a:rPr>
                <a:t>  }catch(NullPointerException nExp){</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FFFFFF"/>
                  </a:solidFill>
                  <a:latin typeface="Courier New"/>
                  <a:ea typeface="Courier New"/>
                  <a:cs typeface="Courier New"/>
                  <a:sym typeface="Courier New"/>
                </a:rPr>
                <a:t>     System.out.println("</a:t>
              </a:r>
              <a:r>
                <a:rPr lang="en-US" sz="2000" b="1" i="0" u="none" strike="noStrike" cap="none">
                  <a:solidFill>
                    <a:srgbClr val="93C47D"/>
                  </a:solidFill>
                  <a:latin typeface="Courier New"/>
                  <a:ea typeface="Courier New"/>
                  <a:cs typeface="Courier New"/>
                  <a:sym typeface="Courier New"/>
                </a:rPr>
                <a:t>Exception caught in catch block of main</a:t>
              </a:r>
              <a:r>
                <a:rPr lang="en-US" sz="2000" b="1" i="0" u="none" strike="noStrike" cap="none">
                  <a:solidFill>
                    <a:srgbClr val="FFFFFF"/>
                  </a:solidFill>
                  <a:latin typeface="Courier New"/>
                  <a:ea typeface="Courier New"/>
                  <a:cs typeface="Courier New"/>
                  <a:sym typeface="Courier New"/>
                </a:rPr>
                <a: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FFFFFF"/>
                  </a:solidFill>
                  <a:latin typeface="Courier New"/>
                  <a:ea typeface="Courier New"/>
                  <a:cs typeface="Courier New"/>
                  <a:sym typeface="Courier New"/>
                </a:rPr>
                <a:t>     nExp.printStackTrace();;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FFFFFF"/>
                  </a:solidFill>
                  <a:latin typeface="Courier New"/>
                  <a:ea typeface="Courier New"/>
                  <a:cs typeface="Courier New"/>
                  <a:sym typeface="Courier New"/>
                </a:rPr>
                <a: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FFFFFF"/>
                  </a:solidFill>
                  <a:latin typeface="Courier New"/>
                  <a:ea typeface="Courier New"/>
                  <a:cs typeface="Courier New"/>
                  <a:sym typeface="Courier New"/>
                </a:rPr>
                <a:t> }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FFFFFF"/>
                  </a:solidFill>
                  <a:latin typeface="Courier New"/>
                  <a:ea typeface="Courier New"/>
                  <a:cs typeface="Courier New"/>
                  <a:sym typeface="Courier New"/>
                </a:rPr>
                <a:t> public void displayValue(){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FFFFFF"/>
                  </a:solidFill>
                  <a:latin typeface="Courier New"/>
                  <a:ea typeface="Courier New"/>
                  <a:cs typeface="Courier New"/>
                  <a:sym typeface="Courier New"/>
                </a:rPr>
                <a:t>  try{</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FFFFFF"/>
                  </a:solidFill>
                  <a:latin typeface="Courier New"/>
                  <a:ea typeface="Courier New"/>
                  <a:cs typeface="Courier New"/>
                  <a:sym typeface="Courier New"/>
                </a:rPr>
                <a:t>    throw new NullPointerException();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FFFFFF"/>
                  </a:solidFill>
                  <a:latin typeface="Courier New"/>
                  <a:ea typeface="Courier New"/>
                  <a:cs typeface="Courier New"/>
                  <a:sym typeface="Courier New"/>
                </a:rPr>
                <a:t>  }catch(NullPointerException nExp){</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FFFFFF"/>
                  </a:solidFill>
                  <a:latin typeface="Courier New"/>
                  <a:ea typeface="Courier New"/>
                  <a:cs typeface="Courier New"/>
                  <a:sym typeface="Courier New"/>
                </a:rPr>
                <a:t>     System.out.println("</a:t>
              </a:r>
              <a:r>
                <a:rPr lang="en-US" sz="2000" b="1" i="0" u="none" strike="noStrike" cap="none">
                  <a:solidFill>
                    <a:srgbClr val="93C47D"/>
                  </a:solidFill>
                  <a:latin typeface="Courier New"/>
                  <a:ea typeface="Courier New"/>
                  <a:cs typeface="Courier New"/>
                  <a:sym typeface="Courier New"/>
                </a:rPr>
                <a:t>Exception caught in catch block of displayValue</a:t>
              </a:r>
              <a:r>
                <a:rPr lang="en-US" sz="2000" b="1" i="0" u="none" strike="noStrike" cap="none">
                  <a:solidFill>
                    <a:srgbClr val="FFFFFF"/>
                  </a:solidFill>
                  <a:latin typeface="Courier New"/>
                  <a:ea typeface="Courier New"/>
                  <a:cs typeface="Courier New"/>
                  <a:sym typeface="Courier New"/>
                </a:rPr>
                <a: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FFFFFF"/>
                  </a:solidFill>
                  <a:latin typeface="Courier New"/>
                  <a:ea typeface="Courier New"/>
                  <a:cs typeface="Courier New"/>
                  <a:sym typeface="Courier New"/>
                </a:rPr>
                <a:t>     throw nExp;</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FFFFFF"/>
                  </a:solidFill>
                  <a:latin typeface="Courier New"/>
                  <a:ea typeface="Courier New"/>
                  <a:cs typeface="Courier New"/>
                  <a:sym typeface="Courier New"/>
                </a:rPr>
                <a:t>  }}}</a:t>
              </a:r>
              <a:endParaRPr sz="1800" b="1" i="0" u="none" strike="noStrike" cap="none">
                <a:solidFill>
                  <a:srgbClr val="FFFFFF"/>
                </a:solidFill>
                <a:latin typeface="Courier New"/>
                <a:ea typeface="Courier New"/>
                <a:cs typeface="Courier New"/>
                <a:sym typeface="Courier New"/>
              </a:endParaRPr>
            </a:p>
          </p:txBody>
        </p:sp>
      </p:grpSp>
      <p:pic>
        <p:nvPicPr>
          <p:cNvPr id="986" name="Google Shape;986;p79"/>
          <p:cNvPicPr preferRelativeResize="0"/>
          <p:nvPr/>
        </p:nvPicPr>
        <p:blipFill rotWithShape="1">
          <a:blip r:embed="rId3">
            <a:alphaModFix/>
          </a:blip>
          <a:srcRect/>
          <a:stretch/>
        </p:blipFill>
        <p:spPr>
          <a:xfrm>
            <a:off x="5632450" y="760639"/>
            <a:ext cx="4857750" cy="36576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974"/>
                                        </p:tgtEl>
                                        <p:attrNameLst>
                                          <p:attrName>style.visibility</p:attrName>
                                        </p:attrNameLst>
                                      </p:cBhvr>
                                      <p:to>
                                        <p:strVal val="visible"/>
                                      </p:to>
                                    </p:set>
                                    <p:animEffect transition="in" filter="fade">
                                      <p:cBhvr>
                                        <p:cTn id="7" dur="1000"/>
                                        <p:tgtEl>
                                          <p:spTgt spid="974"/>
                                        </p:tgtEl>
                                      </p:cBhvr>
                                    </p:animEffect>
                                  </p:childTnLst>
                                </p:cTn>
                              </p:par>
                              <p:par>
                                <p:cTn id="8" presetID="10" presetClass="entr" presetSubtype="0" fill="hold" nodeType="withEffect">
                                  <p:stCondLst>
                                    <p:cond delay="500"/>
                                  </p:stCondLst>
                                  <p:childTnLst>
                                    <p:set>
                                      <p:cBhvr>
                                        <p:cTn id="9" dur="1" fill="hold">
                                          <p:stCondLst>
                                            <p:cond delay="0"/>
                                          </p:stCondLst>
                                        </p:cTn>
                                        <p:tgtEl>
                                          <p:spTgt spid="980"/>
                                        </p:tgtEl>
                                        <p:attrNameLst>
                                          <p:attrName>style.visibility</p:attrName>
                                        </p:attrNameLst>
                                      </p:cBhvr>
                                      <p:to>
                                        <p:strVal val="visible"/>
                                      </p:to>
                                    </p:set>
                                    <p:animEffect transition="in" filter="fade">
                                      <p:cBhvr>
                                        <p:cTn id="10" dur="1000"/>
                                        <p:tgtEl>
                                          <p:spTgt spid="9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990"/>
        <p:cNvGrpSpPr/>
        <p:nvPr/>
      </p:nvGrpSpPr>
      <p:grpSpPr>
        <a:xfrm>
          <a:off x="0" y="0"/>
          <a:ext cx="0" cy="0"/>
          <a:chOff x="0" y="0"/>
          <a:chExt cx="0" cy="0"/>
        </a:xfrm>
      </p:grpSpPr>
      <p:sp>
        <p:nvSpPr>
          <p:cNvPr id="991" name="Google Shape;991;g226daaaad22_0_651"/>
          <p:cNvSpPr txBox="1">
            <a:spLocks noGrp="1"/>
          </p:cNvSpPr>
          <p:nvPr>
            <p:ph type="title"/>
          </p:nvPr>
        </p:nvSpPr>
        <p:spPr>
          <a:xfrm>
            <a:off x="812800" y="608392"/>
            <a:ext cx="10666200" cy="665100"/>
          </a:xfrm>
          <a:prstGeom prst="rect">
            <a:avLst/>
          </a:prstGeom>
          <a:noFill/>
          <a:ln>
            <a:noFill/>
          </a:ln>
        </p:spPr>
        <p:txBody>
          <a:bodyPr spcFirstLastPara="1" wrap="square" lIns="91425" tIns="45700" rIns="91425" bIns="45700" anchor="ctr" anchorCtr="0">
            <a:noAutofit/>
          </a:bodyPr>
          <a:lstStyle/>
          <a:p>
            <a:pPr marL="0" lvl="0" indent="0" algn="l" rtl="0">
              <a:lnSpc>
                <a:spcPct val="115000"/>
              </a:lnSpc>
              <a:spcBef>
                <a:spcPts val="0"/>
              </a:spcBef>
              <a:spcAft>
                <a:spcPts val="0"/>
              </a:spcAft>
              <a:buSzPts val="1100"/>
              <a:buFont typeface="Arial"/>
              <a:buNone/>
            </a:pPr>
            <a:endParaRPr/>
          </a:p>
          <a:p>
            <a:pPr marL="0" lvl="0" indent="0" algn="l" rtl="0">
              <a:lnSpc>
                <a:spcPct val="115000"/>
              </a:lnSpc>
              <a:spcBef>
                <a:spcPts val="0"/>
              </a:spcBef>
              <a:spcAft>
                <a:spcPts val="0"/>
              </a:spcAft>
              <a:buSzPts val="1100"/>
              <a:buFont typeface="Arial"/>
              <a:buNone/>
            </a:pPr>
            <a:endParaRPr/>
          </a:p>
          <a:p>
            <a:pPr marL="0" lvl="0" indent="0" algn="l" rtl="0">
              <a:lnSpc>
                <a:spcPct val="115000"/>
              </a:lnSpc>
              <a:spcBef>
                <a:spcPts val="0"/>
              </a:spcBef>
              <a:spcAft>
                <a:spcPts val="0"/>
              </a:spcAft>
              <a:buSzPts val="1100"/>
              <a:buFont typeface="Arial"/>
              <a:buNone/>
            </a:pPr>
            <a:endParaRPr/>
          </a:p>
          <a:p>
            <a:pPr marL="0" lvl="0" indent="0" algn="l" rtl="0">
              <a:lnSpc>
                <a:spcPct val="115000"/>
              </a:lnSpc>
              <a:spcBef>
                <a:spcPts val="0"/>
              </a:spcBef>
              <a:spcAft>
                <a:spcPts val="0"/>
              </a:spcAft>
              <a:buSzPts val="1100"/>
              <a:buFont typeface="Arial"/>
              <a:buNone/>
            </a:pPr>
            <a:r>
              <a:rPr lang="en-US"/>
              <a:t>Exception Handling</a:t>
            </a:r>
            <a:endParaRPr/>
          </a:p>
          <a:p>
            <a:pPr marL="0" lvl="0" indent="0" algn="l" rtl="0">
              <a:lnSpc>
                <a:spcPct val="115000"/>
              </a:lnSpc>
              <a:spcBef>
                <a:spcPts val="0"/>
              </a:spcBef>
              <a:spcAft>
                <a:spcPts val="0"/>
              </a:spcAft>
              <a:buSzPts val="1100"/>
              <a:buFont typeface="Arial"/>
              <a:buNone/>
            </a:pPr>
            <a:endParaRPr/>
          </a:p>
          <a:p>
            <a:pPr marL="0" lvl="0" indent="0" algn="l" rtl="0">
              <a:lnSpc>
                <a:spcPct val="115000"/>
              </a:lnSpc>
              <a:spcBef>
                <a:spcPts val="0"/>
              </a:spcBef>
              <a:spcAft>
                <a:spcPts val="0"/>
              </a:spcAft>
              <a:buSzPts val="1100"/>
              <a:buFont typeface="Arial"/>
              <a:buNone/>
            </a:pPr>
            <a:endParaRPr/>
          </a:p>
          <a:p>
            <a:pPr marL="0" lvl="0" indent="0" algn="l" rtl="0">
              <a:lnSpc>
                <a:spcPct val="115000"/>
              </a:lnSpc>
              <a:spcBef>
                <a:spcPts val="0"/>
              </a:spcBef>
              <a:spcAft>
                <a:spcPts val="0"/>
              </a:spcAft>
              <a:buSzPts val="1100"/>
              <a:buFont typeface="Arial"/>
              <a:buNone/>
            </a:pPr>
            <a:endParaRPr sz="2200"/>
          </a:p>
        </p:txBody>
      </p:sp>
      <p:sp>
        <p:nvSpPr>
          <p:cNvPr id="992" name="Google Shape;992;g226daaaad22_0_651"/>
          <p:cNvSpPr txBox="1">
            <a:spLocks noGrp="1"/>
          </p:cNvSpPr>
          <p:nvPr>
            <p:ph type="body" idx="1"/>
          </p:nvPr>
        </p:nvSpPr>
        <p:spPr>
          <a:xfrm>
            <a:off x="1902091" y="2363465"/>
            <a:ext cx="12451800" cy="5527500"/>
          </a:xfrm>
          <a:prstGeom prst="rect">
            <a:avLst/>
          </a:prstGeom>
          <a:noFill/>
          <a:ln>
            <a:noFill/>
          </a:ln>
        </p:spPr>
        <p:txBody>
          <a:bodyPr spcFirstLastPara="1" wrap="square" lIns="91425" tIns="0" rIns="91425" bIns="0" anchor="t" anchorCtr="0">
            <a:normAutofit/>
          </a:bodyPr>
          <a:lstStyle/>
          <a:p>
            <a:pPr marL="0" marR="0" lvl="0" indent="0" algn="l" rtl="0">
              <a:lnSpc>
                <a:spcPct val="115000"/>
              </a:lnSpc>
              <a:spcBef>
                <a:spcPts val="0"/>
              </a:spcBef>
              <a:spcAft>
                <a:spcPts val="0"/>
              </a:spcAft>
              <a:buSzPts val="2800"/>
              <a:buNone/>
            </a:pPr>
            <a:r>
              <a:rPr lang="en-US" b="1">
                <a:solidFill>
                  <a:srgbClr val="3F3F3F"/>
                </a:solidFill>
              </a:rPr>
              <a:t>Problem Statement:</a:t>
            </a:r>
            <a:endParaRPr b="1">
              <a:solidFill>
                <a:srgbClr val="3F3F3F"/>
              </a:solidFill>
            </a:endParaRPr>
          </a:p>
          <a:p>
            <a:pPr marL="0" marR="0" lvl="0" indent="0" algn="l" rtl="0">
              <a:lnSpc>
                <a:spcPct val="115000"/>
              </a:lnSpc>
              <a:spcBef>
                <a:spcPts val="0"/>
              </a:spcBef>
              <a:spcAft>
                <a:spcPts val="0"/>
              </a:spcAft>
              <a:buSzPts val="2800"/>
              <a:buNone/>
            </a:pPr>
            <a:endParaRPr>
              <a:solidFill>
                <a:srgbClr val="3F3F3F"/>
              </a:solidFill>
            </a:endParaRPr>
          </a:p>
          <a:p>
            <a:pPr marL="0" lvl="0" indent="0" algn="l" rtl="0">
              <a:lnSpc>
                <a:spcPct val="107500"/>
              </a:lnSpc>
              <a:spcBef>
                <a:spcPts val="0"/>
              </a:spcBef>
              <a:spcAft>
                <a:spcPts val="0"/>
              </a:spcAft>
              <a:buSzPts val="1100"/>
              <a:buNone/>
            </a:pPr>
            <a:r>
              <a:rPr lang="en-US">
                <a:solidFill>
                  <a:schemeClr val="dk1"/>
                </a:solidFill>
              </a:rPr>
              <a:t>You have been asked to demonstrate effective exception handling in Java programming.</a:t>
            </a:r>
            <a:endParaRPr>
              <a:solidFill>
                <a:schemeClr val="dk1"/>
              </a:solidFill>
            </a:endParaRPr>
          </a:p>
          <a:p>
            <a:pPr marL="0" lvl="0" indent="0" algn="l" rtl="0">
              <a:lnSpc>
                <a:spcPct val="107500"/>
              </a:lnSpc>
              <a:spcBef>
                <a:spcPts val="0"/>
              </a:spcBef>
              <a:spcAft>
                <a:spcPts val="0"/>
              </a:spcAft>
              <a:buSzPts val="1100"/>
              <a:buNone/>
            </a:pPr>
            <a:endParaRPr>
              <a:solidFill>
                <a:schemeClr val="dk1"/>
              </a:solidFill>
            </a:endParaRPr>
          </a:p>
          <a:p>
            <a:pPr marL="0" lvl="0" indent="0" algn="l" rtl="0">
              <a:lnSpc>
                <a:spcPct val="107500"/>
              </a:lnSpc>
              <a:spcBef>
                <a:spcPts val="0"/>
              </a:spcBef>
              <a:spcAft>
                <a:spcPts val="0"/>
              </a:spcAft>
              <a:buSzPts val="1100"/>
              <a:buNone/>
            </a:pPr>
            <a:endParaRPr>
              <a:solidFill>
                <a:schemeClr val="dk1"/>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996"/>
        <p:cNvGrpSpPr/>
        <p:nvPr/>
      </p:nvGrpSpPr>
      <p:grpSpPr>
        <a:xfrm>
          <a:off x="0" y="0"/>
          <a:ext cx="0" cy="0"/>
          <a:chOff x="0" y="0"/>
          <a:chExt cx="0" cy="0"/>
        </a:xfrm>
      </p:grpSpPr>
      <p:sp>
        <p:nvSpPr>
          <p:cNvPr id="997" name="Google Shape;997;g226daaaad22_0_656"/>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Assisted Practice: Guidelines</a:t>
            </a:r>
            <a:endParaRPr/>
          </a:p>
        </p:txBody>
      </p:sp>
      <p:sp>
        <p:nvSpPr>
          <p:cNvPr id="998" name="Google Shape;998;g226daaaad22_0_656"/>
          <p:cNvSpPr txBox="1"/>
          <p:nvPr/>
        </p:nvSpPr>
        <p:spPr>
          <a:xfrm>
            <a:off x="2214880" y="1407160"/>
            <a:ext cx="10866300" cy="2975100"/>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1000"/>
              </a:spcBef>
              <a:spcAft>
                <a:spcPts val="0"/>
              </a:spcAft>
              <a:buClr>
                <a:srgbClr val="000000"/>
              </a:buClr>
              <a:buSzPts val="2200"/>
              <a:buFont typeface="Arial"/>
              <a:buNone/>
            </a:pPr>
            <a:r>
              <a:rPr lang="en-US" sz="2200" b="1" i="0" u="none" strike="noStrike" cap="none">
                <a:solidFill>
                  <a:srgbClr val="3F3F3F"/>
                </a:solidFill>
                <a:latin typeface="Open Sans"/>
                <a:ea typeface="Open Sans"/>
                <a:cs typeface="Open Sans"/>
                <a:sym typeface="Open Sans"/>
              </a:rPr>
              <a:t>Steps to be followed are:</a:t>
            </a:r>
            <a:endParaRPr sz="2200" b="1" i="0" u="none" strike="noStrike" cap="none">
              <a:solidFill>
                <a:srgbClr val="3F3F3F"/>
              </a:solidFill>
              <a:latin typeface="Open Sans"/>
              <a:ea typeface="Open Sans"/>
              <a:cs typeface="Open Sans"/>
              <a:sym typeface="Open Sans"/>
            </a:endParaRPr>
          </a:p>
          <a:p>
            <a:pPr marL="0" marR="0" lvl="0" indent="0" algn="l" rtl="0">
              <a:lnSpc>
                <a:spcPct val="114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a:p>
            <a:pPr marL="457200" lvl="0" indent="-368300" algn="l" rtl="0">
              <a:lnSpc>
                <a:spcPct val="115000"/>
              </a:lnSpc>
              <a:spcBef>
                <a:spcPts val="0"/>
              </a:spcBef>
              <a:spcAft>
                <a:spcPts val="0"/>
              </a:spcAft>
              <a:buClr>
                <a:srgbClr val="404040"/>
              </a:buClr>
              <a:buSzPts val="2200"/>
              <a:buFont typeface="Open Sans"/>
              <a:buAutoNum type="arabicPeriod"/>
            </a:pPr>
            <a:r>
              <a:rPr lang="en-US" sz="2200">
                <a:solidFill>
                  <a:srgbClr val="404040"/>
                </a:solidFill>
                <a:latin typeface="Open Sans"/>
                <a:ea typeface="Open Sans"/>
                <a:cs typeface="Open Sans"/>
                <a:sym typeface="Open Sans"/>
              </a:rPr>
              <a:t>Opening IDE and creating a new project</a:t>
            </a:r>
            <a:endParaRPr sz="2200">
              <a:solidFill>
                <a:srgbClr val="404040"/>
              </a:solidFill>
              <a:latin typeface="Open Sans"/>
              <a:ea typeface="Open Sans"/>
              <a:cs typeface="Open Sans"/>
              <a:sym typeface="Open Sans"/>
            </a:endParaRPr>
          </a:p>
          <a:p>
            <a:pPr marL="457200" lvl="0" indent="-368300" algn="l" rtl="0">
              <a:lnSpc>
                <a:spcPct val="115000"/>
              </a:lnSpc>
              <a:spcBef>
                <a:spcPts val="0"/>
              </a:spcBef>
              <a:spcAft>
                <a:spcPts val="0"/>
              </a:spcAft>
              <a:buClr>
                <a:srgbClr val="404040"/>
              </a:buClr>
              <a:buSzPts val="2200"/>
              <a:buFont typeface="Open Sans"/>
              <a:buAutoNum type="arabicPeriod"/>
            </a:pPr>
            <a:r>
              <a:rPr lang="en-US" sz="2200">
                <a:solidFill>
                  <a:srgbClr val="404040"/>
                </a:solidFill>
                <a:latin typeface="Open Sans"/>
                <a:ea typeface="Open Sans"/>
                <a:cs typeface="Open Sans"/>
                <a:sym typeface="Open Sans"/>
              </a:rPr>
              <a:t>Creating an array and taking inputs from the user</a:t>
            </a:r>
            <a:endParaRPr sz="2200">
              <a:solidFill>
                <a:srgbClr val="404040"/>
              </a:solidFill>
              <a:latin typeface="Open Sans"/>
              <a:ea typeface="Open Sans"/>
              <a:cs typeface="Open Sans"/>
              <a:sym typeface="Open Sans"/>
            </a:endParaRPr>
          </a:p>
          <a:p>
            <a:pPr marL="457200" lvl="0" indent="-368300" algn="l" rtl="0">
              <a:lnSpc>
                <a:spcPct val="115000"/>
              </a:lnSpc>
              <a:spcBef>
                <a:spcPts val="0"/>
              </a:spcBef>
              <a:spcAft>
                <a:spcPts val="0"/>
              </a:spcAft>
              <a:buClr>
                <a:srgbClr val="404040"/>
              </a:buClr>
              <a:buSzPts val="2200"/>
              <a:buFont typeface="Open Sans"/>
              <a:buAutoNum type="arabicPeriod"/>
            </a:pPr>
            <a:r>
              <a:rPr lang="en-US" sz="2200">
                <a:solidFill>
                  <a:srgbClr val="404040"/>
                </a:solidFill>
                <a:latin typeface="Open Sans"/>
                <a:ea typeface="Open Sans"/>
                <a:cs typeface="Open Sans"/>
                <a:sym typeface="Open Sans"/>
              </a:rPr>
              <a:t>Executing the code with sample data</a:t>
            </a:r>
            <a:endParaRPr sz="2200">
              <a:solidFill>
                <a:srgbClr val="404040"/>
              </a:solidFill>
              <a:latin typeface="Open Sans"/>
              <a:ea typeface="Open Sans"/>
              <a:cs typeface="Open Sans"/>
              <a:sym typeface="Open Sans"/>
            </a:endParaRPr>
          </a:p>
          <a:p>
            <a:pPr marL="457200" lvl="0" indent="-368300" algn="l" rtl="0">
              <a:lnSpc>
                <a:spcPct val="115000"/>
              </a:lnSpc>
              <a:spcBef>
                <a:spcPts val="0"/>
              </a:spcBef>
              <a:spcAft>
                <a:spcPts val="0"/>
              </a:spcAft>
              <a:buClr>
                <a:srgbClr val="404040"/>
              </a:buClr>
              <a:buSzPts val="2200"/>
              <a:buFont typeface="Open Sans"/>
              <a:buAutoNum type="arabicPeriod"/>
            </a:pPr>
            <a:r>
              <a:rPr lang="en-US" sz="2200">
                <a:solidFill>
                  <a:srgbClr val="404040"/>
                </a:solidFill>
                <a:latin typeface="Open Sans"/>
                <a:ea typeface="Open Sans"/>
                <a:cs typeface="Open Sans"/>
                <a:sym typeface="Open Sans"/>
              </a:rPr>
              <a:t>Implementing the method print stack trace</a:t>
            </a:r>
            <a:endParaRPr sz="2200">
              <a:solidFill>
                <a:srgbClr val="404040"/>
              </a:solidFill>
              <a:latin typeface="Open Sans"/>
              <a:ea typeface="Open Sans"/>
              <a:cs typeface="Open Sans"/>
              <a:sym typeface="Open Sans"/>
            </a:endParaRPr>
          </a:p>
          <a:p>
            <a:pPr marL="457200" lvl="0" indent="-368300" algn="l" rtl="0">
              <a:spcBef>
                <a:spcPts val="0"/>
              </a:spcBef>
              <a:spcAft>
                <a:spcPts val="0"/>
              </a:spcAft>
              <a:buClr>
                <a:srgbClr val="404040"/>
              </a:buClr>
              <a:buSzPts val="2200"/>
              <a:buFont typeface="Open Sans"/>
              <a:buAutoNum type="arabicPeriod"/>
            </a:pPr>
            <a:r>
              <a:rPr lang="en-US" sz="2200">
                <a:solidFill>
                  <a:srgbClr val="404040"/>
                </a:solidFill>
                <a:latin typeface="Open Sans"/>
                <a:ea typeface="Open Sans"/>
                <a:cs typeface="Open Sans"/>
                <a:sym typeface="Open Sans"/>
              </a:rPr>
              <a:t>Using Try and the catch functionality and executing the code</a:t>
            </a:r>
            <a:endParaRPr sz="2200">
              <a:solidFill>
                <a:schemeClr val="dk1"/>
              </a:solidFill>
              <a:latin typeface="Open Sans"/>
              <a:ea typeface="Open Sans"/>
              <a:cs typeface="Open Sans"/>
              <a:sym typeface="Open Sans"/>
            </a:endParaRPr>
          </a:p>
        </p:txBody>
      </p:sp>
      <p:pic>
        <p:nvPicPr>
          <p:cNvPr id="999" name="Google Shape;999;g226daaaad22_0_656"/>
          <p:cNvPicPr preferRelativeResize="0"/>
          <p:nvPr/>
        </p:nvPicPr>
        <p:blipFill rotWithShape="1">
          <a:blip r:embed="rId3">
            <a:alphaModFix/>
          </a:blip>
          <a:srcRect/>
          <a:stretch/>
        </p:blipFill>
        <p:spPr>
          <a:xfrm>
            <a:off x="4419600" y="713978"/>
            <a:ext cx="7677150" cy="4587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p18"/>
          <p:cNvSpPr txBox="1">
            <a:spLocks noGrp="1"/>
          </p:cNvSpPr>
          <p:nvPr>
            <p:ph type="body" idx="1"/>
          </p:nvPr>
        </p:nvSpPr>
        <p:spPr>
          <a:xfrm>
            <a:off x="1332874" y="2780319"/>
            <a:ext cx="9360000" cy="574354"/>
          </a:xfrm>
          <a:prstGeom prst="rect">
            <a:avLst/>
          </a:prstGeom>
          <a:noFill/>
          <a:ln>
            <a:noFill/>
          </a:ln>
        </p:spPr>
        <p:txBody>
          <a:bodyPr spcFirstLastPara="1" wrap="square" lIns="91425" tIns="0" rIns="91425" bIns="0" anchor="t" anchorCtr="0">
            <a:noAutofit/>
          </a:bodyPr>
          <a:lstStyle/>
          <a:p>
            <a:pPr marL="0" lvl="0" indent="0" algn="l" rtl="0">
              <a:lnSpc>
                <a:spcPct val="114000"/>
              </a:lnSpc>
              <a:spcBef>
                <a:spcPts val="1000"/>
              </a:spcBef>
              <a:spcAft>
                <a:spcPts val="0"/>
              </a:spcAft>
              <a:buSzPts val="2800"/>
              <a:buFont typeface="Arial"/>
              <a:buNone/>
            </a:pPr>
            <a:r>
              <a:rPr lang="en-US"/>
              <a:t>Compare and contrast the concepts of interface and class in Java.</a:t>
            </a:r>
            <a:endParaRPr/>
          </a:p>
        </p:txBody>
      </p:sp>
      <p:sp>
        <p:nvSpPr>
          <p:cNvPr id="275" name="Google Shape;275;p18"/>
          <p:cNvSpPr txBox="1">
            <a:spLocks noGrp="1"/>
          </p:cNvSpPr>
          <p:nvPr>
            <p:ph type="body" idx="2"/>
          </p:nvPr>
        </p:nvSpPr>
        <p:spPr>
          <a:xfrm>
            <a:off x="1332874" y="3307041"/>
            <a:ext cx="9220826" cy="1193522"/>
          </a:xfrm>
          <a:prstGeom prst="rect">
            <a:avLst/>
          </a:prstGeom>
          <a:noFill/>
          <a:ln>
            <a:noFill/>
          </a:ln>
        </p:spPr>
        <p:txBody>
          <a:bodyPr spcFirstLastPara="1" wrap="square" lIns="91425" tIns="0" rIns="91425" bIns="0" anchor="t" anchorCtr="0">
            <a:noAutofit/>
          </a:bodyPr>
          <a:lstStyle/>
          <a:p>
            <a:pPr marL="0" lvl="0" indent="0" algn="l" rtl="0">
              <a:lnSpc>
                <a:spcPct val="114000"/>
              </a:lnSpc>
              <a:spcBef>
                <a:spcPts val="1000"/>
              </a:spcBef>
              <a:spcAft>
                <a:spcPts val="0"/>
              </a:spcAft>
              <a:buSzPts val="2800"/>
              <a:buNone/>
            </a:pPr>
            <a:r>
              <a:rPr lang="en-US" b="0" i="0">
                <a:solidFill>
                  <a:srgbClr val="404040"/>
                </a:solidFill>
                <a:latin typeface="Open Sans"/>
                <a:ea typeface="Open Sans"/>
                <a:cs typeface="Open Sans"/>
                <a:sym typeface="Open Sans"/>
              </a:rPr>
              <a:t>Demonstrate the ability to extend an interface in Java using the 'extends' keyword and show how an interface can inherit from another interface</a:t>
            </a:r>
            <a:endParaRPr>
              <a:solidFill>
                <a:srgbClr val="404040"/>
              </a:solidFill>
              <a:latin typeface="Open Sans"/>
              <a:ea typeface="Open Sans"/>
              <a:cs typeface="Open Sans"/>
              <a:sym typeface="Open Sans"/>
            </a:endParaRPr>
          </a:p>
        </p:txBody>
      </p:sp>
      <p:sp>
        <p:nvSpPr>
          <p:cNvPr id="276" name="Google Shape;276;p18"/>
          <p:cNvSpPr txBox="1">
            <a:spLocks noGrp="1"/>
          </p:cNvSpPr>
          <p:nvPr>
            <p:ph type="body" idx="3"/>
          </p:nvPr>
        </p:nvSpPr>
        <p:spPr>
          <a:xfrm>
            <a:off x="1332874" y="4534196"/>
            <a:ext cx="8858876" cy="901531"/>
          </a:xfrm>
          <a:prstGeom prst="rect">
            <a:avLst/>
          </a:prstGeom>
          <a:noFill/>
          <a:ln>
            <a:noFill/>
          </a:ln>
        </p:spPr>
        <p:txBody>
          <a:bodyPr spcFirstLastPara="1" wrap="square" lIns="91425" tIns="0" rIns="91425" bIns="0" anchor="t" anchorCtr="0">
            <a:noAutofit/>
          </a:bodyPr>
          <a:lstStyle/>
          <a:p>
            <a:pPr marL="0" lvl="0" indent="0" algn="l" rtl="0">
              <a:lnSpc>
                <a:spcPct val="114000"/>
              </a:lnSpc>
              <a:spcBef>
                <a:spcPts val="1000"/>
              </a:spcBef>
              <a:spcAft>
                <a:spcPts val="0"/>
              </a:spcAft>
              <a:buSzPts val="2800"/>
              <a:buNone/>
            </a:pPr>
            <a:r>
              <a:rPr lang="en-US"/>
              <a:t>Utilize packages in Java to organize code hierarchically and import packages as needed</a:t>
            </a:r>
            <a:endParaRPr/>
          </a:p>
        </p:txBody>
      </p:sp>
      <p:sp>
        <p:nvSpPr>
          <p:cNvPr id="277" name="Google Shape;277;p18"/>
          <p:cNvSpPr txBox="1">
            <a:spLocks noGrp="1"/>
          </p:cNvSpPr>
          <p:nvPr>
            <p:ph type="body" idx="4"/>
          </p:nvPr>
        </p:nvSpPr>
        <p:spPr>
          <a:xfrm>
            <a:off x="1332874" y="5394164"/>
            <a:ext cx="8858876" cy="838740"/>
          </a:xfrm>
          <a:prstGeom prst="rect">
            <a:avLst/>
          </a:prstGeom>
          <a:noFill/>
          <a:ln>
            <a:noFill/>
          </a:ln>
        </p:spPr>
        <p:txBody>
          <a:bodyPr spcFirstLastPara="1" wrap="square" lIns="91425" tIns="0" rIns="91425" bIns="0" anchor="t" anchorCtr="0">
            <a:noAutofit/>
          </a:bodyPr>
          <a:lstStyle/>
          <a:p>
            <a:pPr marL="0" lvl="0" indent="0" algn="l" rtl="0">
              <a:lnSpc>
                <a:spcPct val="114000"/>
              </a:lnSpc>
              <a:spcBef>
                <a:spcPts val="1000"/>
              </a:spcBef>
              <a:spcAft>
                <a:spcPts val="0"/>
              </a:spcAft>
              <a:buSzPts val="2800"/>
              <a:buNone/>
            </a:pPr>
            <a:r>
              <a:rPr lang="en-US"/>
              <a:t>Evaluate the different types of access modifiers available in Java and select the appropriate one for a given scenario</a:t>
            </a:r>
            <a:endParaRPr/>
          </a:p>
        </p:txBody>
      </p:sp>
      <p:pic>
        <p:nvPicPr>
          <p:cNvPr id="278" name="Google Shape;278;p18"/>
          <p:cNvPicPr preferRelativeResize="0"/>
          <p:nvPr/>
        </p:nvPicPr>
        <p:blipFill rotWithShape="1">
          <a:blip r:embed="rId3">
            <a:alphaModFix/>
          </a:blip>
          <a:srcRect/>
          <a:stretch/>
        </p:blipFill>
        <p:spPr>
          <a:xfrm>
            <a:off x="718944" y="2897473"/>
            <a:ext cx="457200" cy="457200"/>
          </a:xfrm>
          <a:prstGeom prst="rect">
            <a:avLst/>
          </a:prstGeom>
          <a:noFill/>
          <a:ln>
            <a:noFill/>
          </a:ln>
        </p:spPr>
      </p:pic>
      <p:pic>
        <p:nvPicPr>
          <p:cNvPr id="279" name="Google Shape;279;p18"/>
          <p:cNvPicPr preferRelativeResize="0"/>
          <p:nvPr/>
        </p:nvPicPr>
        <p:blipFill rotWithShape="1">
          <a:blip r:embed="rId3">
            <a:alphaModFix/>
          </a:blip>
          <a:srcRect/>
          <a:stretch/>
        </p:blipFill>
        <p:spPr>
          <a:xfrm>
            <a:off x="718941" y="3443146"/>
            <a:ext cx="457200" cy="457200"/>
          </a:xfrm>
          <a:prstGeom prst="rect">
            <a:avLst/>
          </a:prstGeom>
          <a:noFill/>
          <a:ln>
            <a:noFill/>
          </a:ln>
        </p:spPr>
      </p:pic>
      <p:pic>
        <p:nvPicPr>
          <p:cNvPr id="280" name="Google Shape;280;p18"/>
          <p:cNvPicPr preferRelativeResize="0"/>
          <p:nvPr/>
        </p:nvPicPr>
        <p:blipFill rotWithShape="1">
          <a:blip r:embed="rId3">
            <a:alphaModFix/>
          </a:blip>
          <a:srcRect/>
          <a:stretch/>
        </p:blipFill>
        <p:spPr>
          <a:xfrm>
            <a:off x="718941" y="4591497"/>
            <a:ext cx="457200" cy="457200"/>
          </a:xfrm>
          <a:prstGeom prst="rect">
            <a:avLst/>
          </a:prstGeom>
          <a:noFill/>
          <a:ln>
            <a:noFill/>
          </a:ln>
        </p:spPr>
      </p:pic>
      <p:pic>
        <p:nvPicPr>
          <p:cNvPr id="281" name="Google Shape;281;p18"/>
          <p:cNvPicPr preferRelativeResize="0"/>
          <p:nvPr/>
        </p:nvPicPr>
        <p:blipFill rotWithShape="1">
          <a:blip r:embed="rId3">
            <a:alphaModFix/>
          </a:blip>
          <a:srcRect/>
          <a:stretch/>
        </p:blipFill>
        <p:spPr>
          <a:xfrm>
            <a:off x="718941" y="5448900"/>
            <a:ext cx="457200" cy="457200"/>
          </a:xfrm>
          <a:prstGeom prst="rect">
            <a:avLst/>
          </a:prstGeom>
          <a:noFill/>
          <a:ln>
            <a:noFill/>
          </a:ln>
        </p:spPr>
      </p:pic>
      <p:sp>
        <p:nvSpPr>
          <p:cNvPr id="282" name="Google Shape;282;p18"/>
          <p:cNvSpPr txBox="1"/>
          <p:nvPr/>
        </p:nvSpPr>
        <p:spPr>
          <a:xfrm>
            <a:off x="1332874" y="6302569"/>
            <a:ext cx="8550162" cy="1615304"/>
          </a:xfrm>
          <a:prstGeom prst="rect">
            <a:avLst/>
          </a:prstGeom>
          <a:noFill/>
          <a:ln>
            <a:noFill/>
          </a:ln>
        </p:spPr>
        <p:txBody>
          <a:bodyPr spcFirstLastPara="1" wrap="square" lIns="91425" tIns="0" rIns="91425" bIns="0" anchor="t" anchorCtr="0">
            <a:noAutofit/>
          </a:bodyPr>
          <a:lstStyle/>
          <a:p>
            <a:pPr marL="0" marR="0" lvl="0" indent="0" algn="l" rtl="0">
              <a:lnSpc>
                <a:spcPct val="114000"/>
              </a:lnSpc>
              <a:spcBef>
                <a:spcPts val="1000"/>
              </a:spcBef>
              <a:spcAft>
                <a:spcPts val="0"/>
              </a:spcAft>
              <a:buClr>
                <a:schemeClr val="dk1"/>
              </a:buClr>
              <a:buSzPts val="2800"/>
              <a:buFont typeface="Arial"/>
              <a:buNone/>
            </a:pPr>
            <a:r>
              <a:rPr lang="en-US" sz="2200" b="0" i="0" u="none" strike="noStrike" cap="none">
                <a:solidFill>
                  <a:srgbClr val="3F3F3F"/>
                </a:solidFill>
                <a:latin typeface="Open Sans"/>
                <a:ea typeface="Open Sans"/>
                <a:cs typeface="Open Sans"/>
                <a:sym typeface="Open Sans"/>
              </a:rPr>
              <a:t>Design and implement multithreaded Java programs using various mechanisms such as Runnable interfaces and synchronized blocks, and incorporate the concepts of Future and Promise as needed</a:t>
            </a:r>
            <a:endParaRPr sz="1400" b="0" i="0" u="none" strike="noStrike" cap="none">
              <a:solidFill>
                <a:srgbClr val="000000"/>
              </a:solidFill>
              <a:latin typeface="Arial"/>
              <a:ea typeface="Arial"/>
              <a:cs typeface="Arial"/>
              <a:sym typeface="Arial"/>
            </a:endParaRPr>
          </a:p>
        </p:txBody>
      </p:sp>
      <p:pic>
        <p:nvPicPr>
          <p:cNvPr id="283" name="Google Shape;283;p18"/>
          <p:cNvPicPr preferRelativeResize="0"/>
          <p:nvPr/>
        </p:nvPicPr>
        <p:blipFill rotWithShape="1">
          <a:blip r:embed="rId3">
            <a:alphaModFix/>
          </a:blip>
          <a:srcRect/>
          <a:stretch/>
        </p:blipFill>
        <p:spPr>
          <a:xfrm>
            <a:off x="718941" y="6347867"/>
            <a:ext cx="457200" cy="45720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003"/>
        <p:cNvGrpSpPr/>
        <p:nvPr/>
      </p:nvGrpSpPr>
      <p:grpSpPr>
        <a:xfrm>
          <a:off x="0" y="0"/>
          <a:ext cx="0" cy="0"/>
          <a:chOff x="0" y="0"/>
          <a:chExt cx="0" cy="0"/>
        </a:xfrm>
      </p:grpSpPr>
      <p:sp>
        <p:nvSpPr>
          <p:cNvPr id="1004" name="Google Shape;1004;g226daaaad22_0_750"/>
          <p:cNvSpPr txBox="1">
            <a:spLocks noGrp="1"/>
          </p:cNvSpPr>
          <p:nvPr>
            <p:ph type="title"/>
          </p:nvPr>
        </p:nvSpPr>
        <p:spPr>
          <a:xfrm>
            <a:off x="812800" y="608392"/>
            <a:ext cx="10666200" cy="665100"/>
          </a:xfrm>
          <a:prstGeom prst="rect">
            <a:avLst/>
          </a:prstGeom>
          <a:noFill/>
          <a:ln>
            <a:noFill/>
          </a:ln>
        </p:spPr>
        <p:txBody>
          <a:bodyPr spcFirstLastPara="1" wrap="square" lIns="91425" tIns="45700" rIns="91425" bIns="45700" anchor="ctr" anchorCtr="0">
            <a:noAutofit/>
          </a:bodyPr>
          <a:lstStyle/>
          <a:p>
            <a:pPr marL="0" lvl="0" indent="0" algn="l" rtl="0">
              <a:lnSpc>
                <a:spcPct val="115000"/>
              </a:lnSpc>
              <a:spcBef>
                <a:spcPts val="0"/>
              </a:spcBef>
              <a:spcAft>
                <a:spcPts val="0"/>
              </a:spcAft>
              <a:buSzPts val="1100"/>
              <a:buFont typeface="Arial"/>
              <a:buNone/>
            </a:pPr>
            <a:endParaRPr/>
          </a:p>
          <a:p>
            <a:pPr marL="0" lvl="0" indent="0" algn="l" rtl="0">
              <a:lnSpc>
                <a:spcPct val="115000"/>
              </a:lnSpc>
              <a:spcBef>
                <a:spcPts val="0"/>
              </a:spcBef>
              <a:spcAft>
                <a:spcPts val="0"/>
              </a:spcAft>
              <a:buSzPts val="1100"/>
              <a:buFont typeface="Arial"/>
              <a:buNone/>
            </a:pPr>
            <a:endParaRPr/>
          </a:p>
          <a:p>
            <a:pPr marL="0" lvl="0" indent="0" algn="l" rtl="0">
              <a:lnSpc>
                <a:spcPct val="115000"/>
              </a:lnSpc>
              <a:spcBef>
                <a:spcPts val="0"/>
              </a:spcBef>
              <a:spcAft>
                <a:spcPts val="0"/>
              </a:spcAft>
              <a:buSzPts val="1100"/>
              <a:buFont typeface="Arial"/>
              <a:buNone/>
            </a:pPr>
            <a:endParaRPr/>
          </a:p>
          <a:p>
            <a:pPr marL="0" lvl="0" indent="0" algn="l" rtl="0">
              <a:lnSpc>
                <a:spcPct val="115000"/>
              </a:lnSpc>
              <a:spcBef>
                <a:spcPts val="0"/>
              </a:spcBef>
              <a:spcAft>
                <a:spcPts val="0"/>
              </a:spcAft>
              <a:buSzPts val="1100"/>
              <a:buFont typeface="Arial"/>
              <a:buNone/>
            </a:pPr>
            <a:r>
              <a:rPr lang="en-US"/>
              <a:t>Custom Exceptions</a:t>
            </a:r>
            <a:endParaRPr/>
          </a:p>
          <a:p>
            <a:pPr marL="0" lvl="0" indent="0" algn="l" rtl="0">
              <a:lnSpc>
                <a:spcPct val="115000"/>
              </a:lnSpc>
              <a:spcBef>
                <a:spcPts val="0"/>
              </a:spcBef>
              <a:spcAft>
                <a:spcPts val="0"/>
              </a:spcAft>
              <a:buSzPts val="1100"/>
              <a:buFont typeface="Arial"/>
              <a:buNone/>
            </a:pPr>
            <a:endParaRPr/>
          </a:p>
          <a:p>
            <a:pPr marL="0" lvl="0" indent="0" algn="l" rtl="0">
              <a:lnSpc>
                <a:spcPct val="115000"/>
              </a:lnSpc>
              <a:spcBef>
                <a:spcPts val="0"/>
              </a:spcBef>
              <a:spcAft>
                <a:spcPts val="0"/>
              </a:spcAft>
              <a:buSzPts val="1100"/>
              <a:buFont typeface="Arial"/>
              <a:buNone/>
            </a:pPr>
            <a:endParaRPr/>
          </a:p>
          <a:p>
            <a:pPr marL="0" lvl="0" indent="0" algn="l" rtl="0">
              <a:lnSpc>
                <a:spcPct val="115000"/>
              </a:lnSpc>
              <a:spcBef>
                <a:spcPts val="0"/>
              </a:spcBef>
              <a:spcAft>
                <a:spcPts val="0"/>
              </a:spcAft>
              <a:buSzPts val="1100"/>
              <a:buFont typeface="Arial"/>
              <a:buNone/>
            </a:pPr>
            <a:endParaRPr sz="2200"/>
          </a:p>
        </p:txBody>
      </p:sp>
      <p:sp>
        <p:nvSpPr>
          <p:cNvPr id="1005" name="Google Shape;1005;g226daaaad22_0_750"/>
          <p:cNvSpPr txBox="1">
            <a:spLocks noGrp="1"/>
          </p:cNvSpPr>
          <p:nvPr>
            <p:ph type="body" idx="1"/>
          </p:nvPr>
        </p:nvSpPr>
        <p:spPr>
          <a:xfrm>
            <a:off x="1902091" y="2363465"/>
            <a:ext cx="12451800" cy="5527500"/>
          </a:xfrm>
          <a:prstGeom prst="rect">
            <a:avLst/>
          </a:prstGeom>
          <a:noFill/>
          <a:ln>
            <a:noFill/>
          </a:ln>
        </p:spPr>
        <p:txBody>
          <a:bodyPr spcFirstLastPara="1" wrap="square" lIns="91425" tIns="0" rIns="91425" bIns="0" anchor="t" anchorCtr="0">
            <a:normAutofit/>
          </a:bodyPr>
          <a:lstStyle/>
          <a:p>
            <a:pPr marL="0" marR="0" lvl="0" indent="0" algn="l" rtl="0">
              <a:lnSpc>
                <a:spcPct val="115000"/>
              </a:lnSpc>
              <a:spcBef>
                <a:spcPts val="0"/>
              </a:spcBef>
              <a:spcAft>
                <a:spcPts val="0"/>
              </a:spcAft>
              <a:buSzPts val="2800"/>
              <a:buNone/>
            </a:pPr>
            <a:r>
              <a:rPr lang="en-US" b="1">
                <a:solidFill>
                  <a:srgbClr val="3F3F3F"/>
                </a:solidFill>
              </a:rPr>
              <a:t>Problem Statement:</a:t>
            </a:r>
            <a:endParaRPr b="1">
              <a:solidFill>
                <a:srgbClr val="3F3F3F"/>
              </a:solidFill>
            </a:endParaRPr>
          </a:p>
          <a:p>
            <a:pPr marL="0" marR="0" lvl="0" indent="0" algn="l" rtl="0">
              <a:lnSpc>
                <a:spcPct val="115000"/>
              </a:lnSpc>
              <a:spcBef>
                <a:spcPts val="0"/>
              </a:spcBef>
              <a:spcAft>
                <a:spcPts val="0"/>
              </a:spcAft>
              <a:buSzPts val="2800"/>
              <a:buNone/>
            </a:pPr>
            <a:endParaRPr>
              <a:solidFill>
                <a:srgbClr val="3F3F3F"/>
              </a:solidFill>
            </a:endParaRPr>
          </a:p>
          <a:p>
            <a:pPr marL="0" lvl="0" indent="0" algn="l" rtl="0">
              <a:lnSpc>
                <a:spcPct val="107500"/>
              </a:lnSpc>
              <a:spcBef>
                <a:spcPts val="0"/>
              </a:spcBef>
              <a:spcAft>
                <a:spcPts val="0"/>
              </a:spcAft>
              <a:buSzPts val="1100"/>
              <a:buNone/>
            </a:pPr>
            <a:r>
              <a:rPr lang="en-US">
                <a:solidFill>
                  <a:schemeClr val="dk1"/>
                </a:solidFill>
              </a:rPr>
              <a:t>You have been asked to implement custom exceptions in Java for enhanced error handling and code maintainability.</a:t>
            </a:r>
            <a:endParaRPr>
              <a:solidFill>
                <a:schemeClr val="dk1"/>
              </a:solidFill>
            </a:endParaRPr>
          </a:p>
          <a:p>
            <a:pPr marL="0" lvl="0" indent="0" algn="l" rtl="0">
              <a:lnSpc>
                <a:spcPct val="107500"/>
              </a:lnSpc>
              <a:spcBef>
                <a:spcPts val="0"/>
              </a:spcBef>
              <a:spcAft>
                <a:spcPts val="0"/>
              </a:spcAft>
              <a:buSzPts val="1100"/>
              <a:buNone/>
            </a:pPr>
            <a:endParaRPr>
              <a:solidFill>
                <a:schemeClr val="dk1"/>
              </a:solidFill>
            </a:endParaRPr>
          </a:p>
          <a:p>
            <a:pPr marL="0" lvl="0" indent="0" algn="l" rtl="0">
              <a:lnSpc>
                <a:spcPct val="107500"/>
              </a:lnSpc>
              <a:spcBef>
                <a:spcPts val="0"/>
              </a:spcBef>
              <a:spcAft>
                <a:spcPts val="0"/>
              </a:spcAft>
              <a:buSzPts val="1100"/>
              <a:buNone/>
            </a:pPr>
            <a:endParaRPr>
              <a:solidFill>
                <a:schemeClr val="dk1"/>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009"/>
        <p:cNvGrpSpPr/>
        <p:nvPr/>
      </p:nvGrpSpPr>
      <p:grpSpPr>
        <a:xfrm>
          <a:off x="0" y="0"/>
          <a:ext cx="0" cy="0"/>
          <a:chOff x="0" y="0"/>
          <a:chExt cx="0" cy="0"/>
        </a:xfrm>
      </p:grpSpPr>
      <p:sp>
        <p:nvSpPr>
          <p:cNvPr id="1010" name="Google Shape;1010;g226daaaad22_0_744"/>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Assisted Practice: Guidelines</a:t>
            </a:r>
            <a:endParaRPr/>
          </a:p>
        </p:txBody>
      </p:sp>
      <p:sp>
        <p:nvSpPr>
          <p:cNvPr id="1011" name="Google Shape;1011;g226daaaad22_0_744"/>
          <p:cNvSpPr txBox="1"/>
          <p:nvPr/>
        </p:nvSpPr>
        <p:spPr>
          <a:xfrm>
            <a:off x="2214880" y="1407160"/>
            <a:ext cx="10866300" cy="3753900"/>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1000"/>
              </a:spcBef>
              <a:spcAft>
                <a:spcPts val="0"/>
              </a:spcAft>
              <a:buClr>
                <a:srgbClr val="000000"/>
              </a:buClr>
              <a:buSzPts val="2200"/>
              <a:buFont typeface="Arial"/>
              <a:buNone/>
            </a:pPr>
            <a:r>
              <a:rPr lang="en-US" sz="2200" b="1" i="0" u="none" strike="noStrike" cap="none">
                <a:solidFill>
                  <a:srgbClr val="3F3F3F"/>
                </a:solidFill>
                <a:latin typeface="Open Sans"/>
                <a:ea typeface="Open Sans"/>
                <a:cs typeface="Open Sans"/>
                <a:sym typeface="Open Sans"/>
              </a:rPr>
              <a:t>Steps to be followed are:</a:t>
            </a:r>
            <a:endParaRPr sz="2200" b="1" i="0" u="none" strike="noStrike" cap="none">
              <a:solidFill>
                <a:srgbClr val="3F3F3F"/>
              </a:solidFill>
              <a:latin typeface="Open Sans"/>
              <a:ea typeface="Open Sans"/>
              <a:cs typeface="Open Sans"/>
              <a:sym typeface="Open Sans"/>
            </a:endParaRPr>
          </a:p>
          <a:p>
            <a:pPr marL="0" marR="0" lvl="0" indent="0" algn="l" rtl="0">
              <a:lnSpc>
                <a:spcPct val="114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a:p>
            <a:pPr marL="457200" lvl="0" indent="-368300" algn="l" rtl="0">
              <a:lnSpc>
                <a:spcPct val="115000"/>
              </a:lnSpc>
              <a:spcBef>
                <a:spcPts val="0"/>
              </a:spcBef>
              <a:spcAft>
                <a:spcPts val="0"/>
              </a:spcAft>
              <a:buClr>
                <a:schemeClr val="dk1"/>
              </a:buClr>
              <a:buSzPts val="2200"/>
              <a:buFont typeface="Open Sans"/>
              <a:buAutoNum type="arabicPeriod"/>
            </a:pPr>
            <a:r>
              <a:rPr lang="en-US" sz="2200">
                <a:solidFill>
                  <a:schemeClr val="dk1"/>
                </a:solidFill>
                <a:latin typeface="Open Sans"/>
                <a:ea typeface="Open Sans"/>
                <a:cs typeface="Open Sans"/>
                <a:sym typeface="Open Sans"/>
              </a:rPr>
              <a:t>Understanding and creating Factory Design Pattern class and Plan interface</a:t>
            </a:r>
            <a:endParaRPr sz="2200">
              <a:solidFill>
                <a:schemeClr val="dk1"/>
              </a:solidFill>
              <a:latin typeface="Open Sans"/>
              <a:ea typeface="Open Sans"/>
              <a:cs typeface="Open Sans"/>
              <a:sym typeface="Open Sans"/>
            </a:endParaRPr>
          </a:p>
          <a:p>
            <a:pPr marL="457200" lvl="0" indent="-368300" algn="l" rtl="0">
              <a:lnSpc>
                <a:spcPct val="115000"/>
              </a:lnSpc>
              <a:spcBef>
                <a:spcPts val="0"/>
              </a:spcBef>
              <a:spcAft>
                <a:spcPts val="0"/>
              </a:spcAft>
              <a:buClr>
                <a:schemeClr val="dk1"/>
              </a:buClr>
              <a:buSzPts val="2200"/>
              <a:buFont typeface="Open Sans"/>
              <a:buAutoNum type="arabicPeriod"/>
            </a:pPr>
            <a:r>
              <a:rPr lang="en-US" sz="2200">
                <a:solidFill>
                  <a:schemeClr val="dk1"/>
                </a:solidFill>
                <a:latin typeface="Open Sans"/>
                <a:ea typeface="Open Sans"/>
                <a:cs typeface="Open Sans"/>
                <a:sym typeface="Open Sans"/>
              </a:rPr>
              <a:t>Creating class Plan3G</a:t>
            </a:r>
            <a:endParaRPr sz="2200">
              <a:solidFill>
                <a:schemeClr val="dk1"/>
              </a:solidFill>
              <a:latin typeface="Open Sans"/>
              <a:ea typeface="Open Sans"/>
              <a:cs typeface="Open Sans"/>
              <a:sym typeface="Open Sans"/>
            </a:endParaRPr>
          </a:p>
          <a:p>
            <a:pPr marL="457200" lvl="0" indent="-368300" algn="l" rtl="0">
              <a:lnSpc>
                <a:spcPct val="115000"/>
              </a:lnSpc>
              <a:spcBef>
                <a:spcPts val="0"/>
              </a:spcBef>
              <a:spcAft>
                <a:spcPts val="0"/>
              </a:spcAft>
              <a:buClr>
                <a:schemeClr val="dk1"/>
              </a:buClr>
              <a:buSzPts val="2200"/>
              <a:buFont typeface="Open Sans"/>
              <a:buAutoNum type="arabicPeriod"/>
            </a:pPr>
            <a:r>
              <a:rPr lang="en-US" sz="2200">
                <a:solidFill>
                  <a:schemeClr val="dk1"/>
                </a:solidFill>
                <a:latin typeface="Open Sans"/>
                <a:ea typeface="Open Sans"/>
                <a:cs typeface="Open Sans"/>
                <a:sym typeface="Open Sans"/>
              </a:rPr>
              <a:t>Creating class Plan4G and Plan5G</a:t>
            </a:r>
            <a:endParaRPr sz="2200">
              <a:solidFill>
                <a:schemeClr val="dk1"/>
              </a:solidFill>
              <a:latin typeface="Open Sans"/>
              <a:ea typeface="Open Sans"/>
              <a:cs typeface="Open Sans"/>
              <a:sym typeface="Open Sans"/>
            </a:endParaRPr>
          </a:p>
          <a:p>
            <a:pPr marL="457200" lvl="0" indent="-368300" algn="l" rtl="0">
              <a:lnSpc>
                <a:spcPct val="115000"/>
              </a:lnSpc>
              <a:spcBef>
                <a:spcPts val="0"/>
              </a:spcBef>
              <a:spcAft>
                <a:spcPts val="0"/>
              </a:spcAft>
              <a:buClr>
                <a:schemeClr val="dk1"/>
              </a:buClr>
              <a:buSzPts val="2200"/>
              <a:buFont typeface="Open Sans"/>
              <a:buAutoNum type="arabicPeriod"/>
            </a:pPr>
            <a:r>
              <a:rPr lang="en-US" sz="2200">
                <a:solidFill>
                  <a:schemeClr val="dk1"/>
                </a:solidFill>
                <a:latin typeface="Open Sans"/>
                <a:ea typeface="Open Sans"/>
                <a:cs typeface="Open Sans"/>
                <a:sym typeface="Open Sans"/>
              </a:rPr>
              <a:t>Creating class Plan Factory</a:t>
            </a:r>
            <a:endParaRPr sz="2200">
              <a:solidFill>
                <a:schemeClr val="dk1"/>
              </a:solidFill>
              <a:latin typeface="Open Sans"/>
              <a:ea typeface="Open Sans"/>
              <a:cs typeface="Open Sans"/>
              <a:sym typeface="Open Sans"/>
            </a:endParaRPr>
          </a:p>
          <a:p>
            <a:pPr marL="457200" lvl="0" indent="-368300" algn="l" rtl="0">
              <a:lnSpc>
                <a:spcPct val="115000"/>
              </a:lnSpc>
              <a:spcBef>
                <a:spcPts val="0"/>
              </a:spcBef>
              <a:spcAft>
                <a:spcPts val="0"/>
              </a:spcAft>
              <a:buClr>
                <a:schemeClr val="dk1"/>
              </a:buClr>
              <a:buSzPts val="2200"/>
              <a:buFont typeface="Open Sans"/>
              <a:buAutoNum type="arabicPeriod"/>
            </a:pPr>
            <a:r>
              <a:rPr lang="en-US" sz="2200">
                <a:solidFill>
                  <a:schemeClr val="dk1"/>
                </a:solidFill>
                <a:latin typeface="Open Sans"/>
                <a:ea typeface="Open Sans"/>
                <a:cs typeface="Open Sans"/>
                <a:sym typeface="Open Sans"/>
              </a:rPr>
              <a:t>Implementing the methods of the interface and classes</a:t>
            </a:r>
            <a:endParaRPr sz="2200">
              <a:solidFill>
                <a:schemeClr val="dk1"/>
              </a:solidFill>
              <a:latin typeface="Open Sans"/>
              <a:ea typeface="Open Sans"/>
              <a:cs typeface="Open Sans"/>
              <a:sym typeface="Open Sans"/>
            </a:endParaRPr>
          </a:p>
          <a:p>
            <a:pPr marL="457200" lvl="0" indent="-368300" algn="l" rtl="0">
              <a:lnSpc>
                <a:spcPct val="115000"/>
              </a:lnSpc>
              <a:spcBef>
                <a:spcPts val="0"/>
              </a:spcBef>
              <a:spcAft>
                <a:spcPts val="0"/>
              </a:spcAft>
              <a:buClr>
                <a:schemeClr val="dk1"/>
              </a:buClr>
              <a:buSzPts val="2200"/>
              <a:buFont typeface="Open Sans"/>
              <a:buAutoNum type="arabicPeriod"/>
            </a:pPr>
            <a:r>
              <a:rPr lang="en-US" sz="2200">
                <a:solidFill>
                  <a:schemeClr val="dk1"/>
                </a:solidFill>
                <a:latin typeface="Open Sans"/>
                <a:ea typeface="Open Sans"/>
                <a:cs typeface="Open Sans"/>
                <a:sym typeface="Open Sans"/>
              </a:rPr>
              <a:t>Understanding State Design Patterns</a:t>
            </a:r>
            <a:endParaRPr sz="2200">
              <a:solidFill>
                <a:srgbClr val="404040"/>
              </a:solidFill>
              <a:latin typeface="Open Sans"/>
              <a:ea typeface="Open Sans"/>
              <a:cs typeface="Open Sans"/>
              <a:sym typeface="Open Sans"/>
            </a:endParaRPr>
          </a:p>
          <a:p>
            <a:pPr marL="0" marR="0" lvl="0" indent="0" algn="l" rtl="0">
              <a:lnSpc>
                <a:spcPct val="114000"/>
              </a:lnSpc>
              <a:spcBef>
                <a:spcPts val="0"/>
              </a:spcBef>
              <a:spcAft>
                <a:spcPts val="0"/>
              </a:spcAft>
              <a:buClr>
                <a:srgbClr val="000000"/>
              </a:buClr>
              <a:buSzPts val="2200"/>
              <a:buFont typeface="Arial"/>
              <a:buNone/>
            </a:pPr>
            <a:endParaRPr sz="2200" i="0" u="none" strike="noStrike" cap="none">
              <a:solidFill>
                <a:srgbClr val="3F3F3F"/>
              </a:solidFill>
              <a:latin typeface="Open Sans"/>
              <a:ea typeface="Open Sans"/>
              <a:cs typeface="Open Sans"/>
              <a:sym typeface="Open Sans"/>
            </a:endParaRPr>
          </a:p>
        </p:txBody>
      </p:sp>
      <p:pic>
        <p:nvPicPr>
          <p:cNvPr id="1012" name="Google Shape;1012;g226daaaad22_0_744"/>
          <p:cNvPicPr preferRelativeResize="0"/>
          <p:nvPr/>
        </p:nvPicPr>
        <p:blipFill rotWithShape="1">
          <a:blip r:embed="rId3">
            <a:alphaModFix/>
          </a:blip>
          <a:srcRect/>
          <a:stretch/>
        </p:blipFill>
        <p:spPr>
          <a:xfrm>
            <a:off x="4419600" y="713978"/>
            <a:ext cx="7677150" cy="45870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016"/>
        <p:cNvGrpSpPr/>
        <p:nvPr/>
      </p:nvGrpSpPr>
      <p:grpSpPr>
        <a:xfrm>
          <a:off x="0" y="0"/>
          <a:ext cx="0" cy="0"/>
          <a:chOff x="0" y="0"/>
          <a:chExt cx="0" cy="0"/>
        </a:xfrm>
      </p:grpSpPr>
      <p:sp>
        <p:nvSpPr>
          <p:cNvPr id="1017" name="Google Shape;1017;g226daaaad22_0_1395"/>
          <p:cNvSpPr txBox="1">
            <a:spLocks noGrp="1"/>
          </p:cNvSpPr>
          <p:nvPr>
            <p:ph type="title"/>
          </p:nvPr>
        </p:nvSpPr>
        <p:spPr>
          <a:xfrm>
            <a:off x="812800" y="608392"/>
            <a:ext cx="10666200" cy="665100"/>
          </a:xfrm>
          <a:prstGeom prst="rect">
            <a:avLst/>
          </a:prstGeom>
          <a:noFill/>
          <a:ln>
            <a:noFill/>
          </a:ln>
        </p:spPr>
        <p:txBody>
          <a:bodyPr spcFirstLastPara="1" wrap="square" lIns="91425" tIns="45700" rIns="91425" bIns="45700" anchor="ctr" anchorCtr="0">
            <a:noAutofit/>
          </a:bodyPr>
          <a:lstStyle/>
          <a:p>
            <a:pPr marL="0" lvl="0" indent="0" algn="l" rtl="0">
              <a:lnSpc>
                <a:spcPct val="115000"/>
              </a:lnSpc>
              <a:spcBef>
                <a:spcPts val="0"/>
              </a:spcBef>
              <a:spcAft>
                <a:spcPts val="0"/>
              </a:spcAft>
              <a:buSzPts val="1100"/>
              <a:buFont typeface="Arial"/>
              <a:buNone/>
            </a:pPr>
            <a:endParaRPr/>
          </a:p>
          <a:p>
            <a:pPr marL="0" lvl="0" indent="0" algn="l" rtl="0">
              <a:lnSpc>
                <a:spcPct val="115000"/>
              </a:lnSpc>
              <a:spcBef>
                <a:spcPts val="0"/>
              </a:spcBef>
              <a:spcAft>
                <a:spcPts val="0"/>
              </a:spcAft>
              <a:buSzPts val="1100"/>
              <a:buFont typeface="Arial"/>
              <a:buNone/>
            </a:pPr>
            <a:endParaRPr/>
          </a:p>
          <a:p>
            <a:pPr marL="0" lvl="0" indent="0" algn="l" rtl="0">
              <a:lnSpc>
                <a:spcPct val="115000"/>
              </a:lnSpc>
              <a:spcBef>
                <a:spcPts val="0"/>
              </a:spcBef>
              <a:spcAft>
                <a:spcPts val="0"/>
              </a:spcAft>
              <a:buSzPts val="1100"/>
              <a:buFont typeface="Arial"/>
              <a:buNone/>
            </a:pPr>
            <a:endParaRPr/>
          </a:p>
          <a:p>
            <a:pPr marL="0" lvl="0" indent="0" algn="l" rtl="0">
              <a:lnSpc>
                <a:spcPct val="115000"/>
              </a:lnSpc>
              <a:spcBef>
                <a:spcPts val="0"/>
              </a:spcBef>
              <a:spcAft>
                <a:spcPts val="0"/>
              </a:spcAft>
              <a:buSzPts val="1100"/>
              <a:buFont typeface="Arial"/>
              <a:buNone/>
            </a:pPr>
            <a:r>
              <a:rPr lang="en-US"/>
              <a:t>Throw and throws in a Banking Application</a:t>
            </a:r>
            <a:endParaRPr/>
          </a:p>
          <a:p>
            <a:pPr marL="0" lvl="0" indent="0" algn="l" rtl="0">
              <a:lnSpc>
                <a:spcPct val="115000"/>
              </a:lnSpc>
              <a:spcBef>
                <a:spcPts val="0"/>
              </a:spcBef>
              <a:spcAft>
                <a:spcPts val="0"/>
              </a:spcAft>
              <a:buSzPts val="1100"/>
              <a:buFont typeface="Arial"/>
              <a:buNone/>
            </a:pPr>
            <a:endParaRPr/>
          </a:p>
          <a:p>
            <a:pPr marL="0" lvl="0" indent="0" algn="l" rtl="0">
              <a:lnSpc>
                <a:spcPct val="115000"/>
              </a:lnSpc>
              <a:spcBef>
                <a:spcPts val="0"/>
              </a:spcBef>
              <a:spcAft>
                <a:spcPts val="0"/>
              </a:spcAft>
              <a:buSzPts val="1100"/>
              <a:buFont typeface="Arial"/>
              <a:buNone/>
            </a:pPr>
            <a:endParaRPr/>
          </a:p>
          <a:p>
            <a:pPr marL="0" lvl="0" indent="0" algn="l" rtl="0">
              <a:lnSpc>
                <a:spcPct val="115000"/>
              </a:lnSpc>
              <a:spcBef>
                <a:spcPts val="0"/>
              </a:spcBef>
              <a:spcAft>
                <a:spcPts val="0"/>
              </a:spcAft>
              <a:buSzPts val="1100"/>
              <a:buFont typeface="Arial"/>
              <a:buNone/>
            </a:pPr>
            <a:endParaRPr sz="2200"/>
          </a:p>
        </p:txBody>
      </p:sp>
      <p:sp>
        <p:nvSpPr>
          <p:cNvPr id="1018" name="Google Shape;1018;g226daaaad22_0_1395"/>
          <p:cNvSpPr txBox="1">
            <a:spLocks noGrp="1"/>
          </p:cNvSpPr>
          <p:nvPr>
            <p:ph type="body" idx="1"/>
          </p:nvPr>
        </p:nvSpPr>
        <p:spPr>
          <a:xfrm>
            <a:off x="1902091" y="2363465"/>
            <a:ext cx="12451800" cy="5527500"/>
          </a:xfrm>
          <a:prstGeom prst="rect">
            <a:avLst/>
          </a:prstGeom>
          <a:noFill/>
          <a:ln>
            <a:noFill/>
          </a:ln>
        </p:spPr>
        <p:txBody>
          <a:bodyPr spcFirstLastPara="1" wrap="square" lIns="91425" tIns="0" rIns="91425" bIns="0" anchor="t" anchorCtr="0">
            <a:normAutofit/>
          </a:bodyPr>
          <a:lstStyle/>
          <a:p>
            <a:pPr marL="0" marR="0" lvl="0" indent="0" algn="l" rtl="0">
              <a:lnSpc>
                <a:spcPct val="115000"/>
              </a:lnSpc>
              <a:spcBef>
                <a:spcPts val="0"/>
              </a:spcBef>
              <a:spcAft>
                <a:spcPts val="0"/>
              </a:spcAft>
              <a:buSzPts val="2800"/>
              <a:buNone/>
            </a:pPr>
            <a:r>
              <a:rPr lang="en-US" b="1">
                <a:solidFill>
                  <a:srgbClr val="3F3F3F"/>
                </a:solidFill>
              </a:rPr>
              <a:t>Problem Statement:</a:t>
            </a:r>
            <a:endParaRPr b="1">
              <a:solidFill>
                <a:srgbClr val="3F3F3F"/>
              </a:solidFill>
            </a:endParaRPr>
          </a:p>
          <a:p>
            <a:pPr marL="0" marR="0" lvl="0" indent="0" algn="l" rtl="0">
              <a:lnSpc>
                <a:spcPct val="115000"/>
              </a:lnSpc>
              <a:spcBef>
                <a:spcPts val="0"/>
              </a:spcBef>
              <a:spcAft>
                <a:spcPts val="0"/>
              </a:spcAft>
              <a:buSzPts val="2800"/>
              <a:buNone/>
            </a:pPr>
            <a:endParaRPr>
              <a:solidFill>
                <a:srgbClr val="3F3F3F"/>
              </a:solidFill>
            </a:endParaRPr>
          </a:p>
          <a:p>
            <a:pPr marL="0" lvl="0" indent="0" algn="l" rtl="0">
              <a:lnSpc>
                <a:spcPct val="107500"/>
              </a:lnSpc>
              <a:spcBef>
                <a:spcPts val="0"/>
              </a:spcBef>
              <a:spcAft>
                <a:spcPts val="0"/>
              </a:spcAft>
              <a:buSzPts val="1100"/>
              <a:buNone/>
            </a:pPr>
            <a:r>
              <a:rPr lang="en-US">
                <a:solidFill>
                  <a:schemeClr val="dk1"/>
                </a:solidFill>
              </a:rPr>
              <a:t>You have been asked to utilize "throw" and "throws" in a banking application to handle exceptions and maintain transaction security.</a:t>
            </a:r>
            <a:endParaRPr>
              <a:solidFill>
                <a:schemeClr val="dk1"/>
              </a:solidFill>
            </a:endParaRPr>
          </a:p>
          <a:p>
            <a:pPr marL="0" lvl="0" indent="0" algn="l" rtl="0">
              <a:lnSpc>
                <a:spcPct val="107500"/>
              </a:lnSpc>
              <a:spcBef>
                <a:spcPts val="0"/>
              </a:spcBef>
              <a:spcAft>
                <a:spcPts val="0"/>
              </a:spcAft>
              <a:buSzPts val="1100"/>
              <a:buNone/>
            </a:pPr>
            <a:endParaRPr>
              <a:solidFill>
                <a:schemeClr val="dk1"/>
              </a:solidFill>
            </a:endParaRPr>
          </a:p>
          <a:p>
            <a:pPr marL="0" lvl="0" indent="0" algn="l" rtl="0">
              <a:lnSpc>
                <a:spcPct val="107500"/>
              </a:lnSpc>
              <a:spcBef>
                <a:spcPts val="0"/>
              </a:spcBef>
              <a:spcAft>
                <a:spcPts val="0"/>
              </a:spcAft>
              <a:buSzPts val="1100"/>
              <a:buNone/>
            </a:pPr>
            <a:endParaRPr>
              <a:solidFill>
                <a:schemeClr val="dk1"/>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022"/>
        <p:cNvGrpSpPr/>
        <p:nvPr/>
      </p:nvGrpSpPr>
      <p:grpSpPr>
        <a:xfrm>
          <a:off x="0" y="0"/>
          <a:ext cx="0" cy="0"/>
          <a:chOff x="0" y="0"/>
          <a:chExt cx="0" cy="0"/>
        </a:xfrm>
      </p:grpSpPr>
      <p:sp>
        <p:nvSpPr>
          <p:cNvPr id="1023" name="Google Shape;1023;g226daaaad22_0_1400"/>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Assisted Practice: Guidelines</a:t>
            </a:r>
            <a:endParaRPr/>
          </a:p>
        </p:txBody>
      </p:sp>
      <p:sp>
        <p:nvSpPr>
          <p:cNvPr id="1024" name="Google Shape;1024;g226daaaad22_0_1400"/>
          <p:cNvSpPr txBox="1"/>
          <p:nvPr/>
        </p:nvSpPr>
        <p:spPr>
          <a:xfrm>
            <a:off x="2214880" y="1407160"/>
            <a:ext cx="10866300" cy="2975100"/>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1000"/>
              </a:spcBef>
              <a:spcAft>
                <a:spcPts val="0"/>
              </a:spcAft>
              <a:buClr>
                <a:srgbClr val="000000"/>
              </a:buClr>
              <a:buSzPts val="2200"/>
              <a:buFont typeface="Arial"/>
              <a:buNone/>
            </a:pPr>
            <a:r>
              <a:rPr lang="en-US" sz="2200" b="1" i="0" u="none" strike="noStrike" cap="none">
                <a:solidFill>
                  <a:srgbClr val="3F3F3F"/>
                </a:solidFill>
                <a:latin typeface="Open Sans"/>
                <a:ea typeface="Open Sans"/>
                <a:cs typeface="Open Sans"/>
                <a:sym typeface="Open Sans"/>
              </a:rPr>
              <a:t>Steps to be followed are:</a:t>
            </a:r>
            <a:endParaRPr sz="2200" b="1" i="0" u="none" strike="noStrike" cap="none">
              <a:solidFill>
                <a:srgbClr val="3F3F3F"/>
              </a:solidFill>
              <a:latin typeface="Open Sans"/>
              <a:ea typeface="Open Sans"/>
              <a:cs typeface="Open Sans"/>
              <a:sym typeface="Open Sans"/>
            </a:endParaRPr>
          </a:p>
          <a:p>
            <a:pPr marL="0" marR="0" lvl="0" indent="0" algn="l" rtl="0">
              <a:lnSpc>
                <a:spcPct val="114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a:p>
            <a:pPr marL="457200" lvl="0" indent="-368300" algn="l" rtl="0">
              <a:lnSpc>
                <a:spcPct val="115000"/>
              </a:lnSpc>
              <a:spcBef>
                <a:spcPts val="0"/>
              </a:spcBef>
              <a:spcAft>
                <a:spcPts val="0"/>
              </a:spcAft>
              <a:buClr>
                <a:schemeClr val="dk1"/>
              </a:buClr>
              <a:buSzPts val="2200"/>
              <a:buFont typeface="Open Sans"/>
              <a:buAutoNum type="arabicPeriod"/>
            </a:pPr>
            <a:r>
              <a:rPr lang="en-US" sz="2200">
                <a:solidFill>
                  <a:schemeClr val="dk1"/>
                </a:solidFill>
                <a:latin typeface="Open Sans"/>
                <a:ea typeface="Open Sans"/>
                <a:cs typeface="Open Sans"/>
                <a:sym typeface="Open Sans"/>
              </a:rPr>
              <a:t>Opening IDE and creating a new project</a:t>
            </a:r>
            <a:endParaRPr sz="2200">
              <a:solidFill>
                <a:schemeClr val="dk1"/>
              </a:solidFill>
              <a:latin typeface="Open Sans"/>
              <a:ea typeface="Open Sans"/>
              <a:cs typeface="Open Sans"/>
              <a:sym typeface="Open Sans"/>
            </a:endParaRPr>
          </a:p>
          <a:p>
            <a:pPr marL="457200" lvl="0" indent="-368300" algn="l" rtl="0">
              <a:lnSpc>
                <a:spcPct val="115000"/>
              </a:lnSpc>
              <a:spcBef>
                <a:spcPts val="0"/>
              </a:spcBef>
              <a:spcAft>
                <a:spcPts val="0"/>
              </a:spcAft>
              <a:buClr>
                <a:schemeClr val="dk1"/>
              </a:buClr>
              <a:buSzPts val="2200"/>
              <a:buFont typeface="Open Sans"/>
              <a:buAutoNum type="arabicPeriod"/>
            </a:pPr>
            <a:r>
              <a:rPr lang="en-US" sz="2200">
                <a:solidFill>
                  <a:schemeClr val="dk1"/>
                </a:solidFill>
                <a:latin typeface="Open Sans"/>
                <a:ea typeface="Open Sans"/>
                <a:cs typeface="Open Sans"/>
                <a:sym typeface="Open Sans"/>
              </a:rPr>
              <a:t>Creating a class with an executable method</a:t>
            </a:r>
            <a:endParaRPr sz="2200">
              <a:solidFill>
                <a:schemeClr val="dk1"/>
              </a:solidFill>
              <a:latin typeface="Open Sans"/>
              <a:ea typeface="Open Sans"/>
              <a:cs typeface="Open Sans"/>
              <a:sym typeface="Open Sans"/>
            </a:endParaRPr>
          </a:p>
          <a:p>
            <a:pPr marL="457200" lvl="0" indent="-368300" algn="l" rtl="0">
              <a:lnSpc>
                <a:spcPct val="115000"/>
              </a:lnSpc>
              <a:spcBef>
                <a:spcPts val="0"/>
              </a:spcBef>
              <a:spcAft>
                <a:spcPts val="0"/>
              </a:spcAft>
              <a:buClr>
                <a:schemeClr val="dk1"/>
              </a:buClr>
              <a:buSzPts val="2200"/>
              <a:buFont typeface="Open Sans"/>
              <a:buAutoNum type="arabicPeriod"/>
            </a:pPr>
            <a:r>
              <a:rPr lang="en-US" sz="2200">
                <a:solidFill>
                  <a:schemeClr val="dk1"/>
                </a:solidFill>
                <a:latin typeface="Open Sans"/>
                <a:ea typeface="Open Sans"/>
                <a:cs typeface="Open Sans"/>
                <a:sym typeface="Open Sans"/>
              </a:rPr>
              <a:t>Using a reference variable with the default constructor</a:t>
            </a:r>
            <a:endParaRPr sz="2200">
              <a:solidFill>
                <a:schemeClr val="dk1"/>
              </a:solidFill>
              <a:latin typeface="Open Sans"/>
              <a:ea typeface="Open Sans"/>
              <a:cs typeface="Open Sans"/>
              <a:sym typeface="Open Sans"/>
            </a:endParaRPr>
          </a:p>
          <a:p>
            <a:pPr marL="457200" lvl="0" indent="-368300" algn="l" rtl="0">
              <a:lnSpc>
                <a:spcPct val="115000"/>
              </a:lnSpc>
              <a:spcBef>
                <a:spcPts val="0"/>
              </a:spcBef>
              <a:spcAft>
                <a:spcPts val="0"/>
              </a:spcAft>
              <a:buClr>
                <a:schemeClr val="dk1"/>
              </a:buClr>
              <a:buSzPts val="2200"/>
              <a:buFont typeface="Open Sans"/>
              <a:buAutoNum type="arabicPeriod"/>
            </a:pPr>
            <a:r>
              <a:rPr lang="en-US" sz="2200">
                <a:solidFill>
                  <a:schemeClr val="dk1"/>
                </a:solidFill>
                <a:latin typeface="Open Sans"/>
                <a:ea typeface="Open Sans"/>
                <a:cs typeface="Open Sans"/>
                <a:sym typeface="Open Sans"/>
              </a:rPr>
              <a:t>Executing the code with example data</a:t>
            </a:r>
            <a:endParaRPr sz="2200">
              <a:solidFill>
                <a:schemeClr val="dk1"/>
              </a:solidFill>
              <a:latin typeface="Open Sans"/>
              <a:ea typeface="Open Sans"/>
              <a:cs typeface="Open Sans"/>
              <a:sym typeface="Open Sans"/>
            </a:endParaRPr>
          </a:p>
          <a:p>
            <a:pPr marL="457200" lvl="0" indent="-368300" algn="l" rtl="0">
              <a:spcBef>
                <a:spcPts val="0"/>
              </a:spcBef>
              <a:spcAft>
                <a:spcPts val="0"/>
              </a:spcAft>
              <a:buClr>
                <a:schemeClr val="dk1"/>
              </a:buClr>
              <a:buSzPts val="2200"/>
              <a:buFont typeface="Open Sans"/>
              <a:buAutoNum type="arabicPeriod"/>
            </a:pPr>
            <a:r>
              <a:rPr lang="en-US" sz="2200">
                <a:solidFill>
                  <a:schemeClr val="dk1"/>
                </a:solidFill>
                <a:latin typeface="Open Sans"/>
                <a:ea typeface="Open Sans"/>
                <a:cs typeface="Open Sans"/>
                <a:sym typeface="Open Sans"/>
              </a:rPr>
              <a:t>Adding the code in the try catch</a:t>
            </a:r>
            <a:endParaRPr sz="2200">
              <a:solidFill>
                <a:schemeClr val="dk1"/>
              </a:solidFill>
              <a:latin typeface="Open Sans"/>
              <a:ea typeface="Open Sans"/>
              <a:cs typeface="Open Sans"/>
              <a:sym typeface="Open Sans"/>
            </a:endParaRPr>
          </a:p>
        </p:txBody>
      </p:sp>
      <p:pic>
        <p:nvPicPr>
          <p:cNvPr id="1025" name="Google Shape;1025;g226daaaad22_0_1400"/>
          <p:cNvPicPr preferRelativeResize="0"/>
          <p:nvPr/>
        </p:nvPicPr>
        <p:blipFill rotWithShape="1">
          <a:blip r:embed="rId3">
            <a:alphaModFix/>
          </a:blip>
          <a:srcRect/>
          <a:stretch/>
        </p:blipFill>
        <p:spPr>
          <a:xfrm>
            <a:off x="4419600" y="713978"/>
            <a:ext cx="7677150" cy="45870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029"/>
        <p:cNvGrpSpPr/>
        <p:nvPr/>
      </p:nvGrpSpPr>
      <p:grpSpPr>
        <a:xfrm>
          <a:off x="0" y="0"/>
          <a:ext cx="0" cy="0"/>
          <a:chOff x="0" y="0"/>
          <a:chExt cx="0" cy="0"/>
        </a:xfrm>
      </p:grpSpPr>
      <p:sp>
        <p:nvSpPr>
          <p:cNvPr id="1030" name="Google Shape;1030;p80"/>
          <p:cNvSpPr txBox="1">
            <a:spLocks noGrp="1"/>
          </p:cNvSpPr>
          <p:nvPr>
            <p:ph type="body" idx="1"/>
          </p:nvPr>
        </p:nvSpPr>
        <p:spPr>
          <a:xfrm>
            <a:off x="0" y="4114800"/>
            <a:ext cx="16256001" cy="914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1000"/>
              </a:spcBef>
              <a:spcAft>
                <a:spcPts val="0"/>
              </a:spcAft>
              <a:buSzPts val="2800"/>
              <a:buNone/>
            </a:pPr>
            <a:r>
              <a:rPr lang="en-US">
                <a:latin typeface="Open Sans"/>
                <a:ea typeface="Open Sans"/>
                <a:cs typeface="Open Sans"/>
                <a:sym typeface="Open Sans"/>
              </a:rPr>
              <a:t>Multi-Threading</a:t>
            </a:r>
            <a:endParaRPr>
              <a:latin typeface="Open Sans"/>
              <a:ea typeface="Open Sans"/>
              <a:cs typeface="Open Sans"/>
              <a:sym typeface="Open Sans"/>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034"/>
        <p:cNvGrpSpPr/>
        <p:nvPr/>
      </p:nvGrpSpPr>
      <p:grpSpPr>
        <a:xfrm>
          <a:off x="0" y="0"/>
          <a:ext cx="0" cy="0"/>
          <a:chOff x="0" y="0"/>
          <a:chExt cx="0" cy="0"/>
        </a:xfrm>
      </p:grpSpPr>
      <p:sp>
        <p:nvSpPr>
          <p:cNvPr id="1035" name="Google Shape;1035;p81"/>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Font typeface="Arial"/>
              <a:buNone/>
            </a:pPr>
            <a:r>
              <a:rPr lang="en-US">
                <a:solidFill>
                  <a:srgbClr val="404040"/>
                </a:solidFill>
              </a:rPr>
              <a:t>Multi-Threading</a:t>
            </a:r>
            <a:endParaRPr/>
          </a:p>
        </p:txBody>
      </p:sp>
      <p:pic>
        <p:nvPicPr>
          <p:cNvPr id="1036" name="Google Shape;1036;p81"/>
          <p:cNvPicPr preferRelativeResize="0"/>
          <p:nvPr/>
        </p:nvPicPr>
        <p:blipFill rotWithShape="1">
          <a:blip r:embed="rId3">
            <a:alphaModFix/>
          </a:blip>
          <a:srcRect/>
          <a:stretch/>
        </p:blipFill>
        <p:spPr>
          <a:xfrm>
            <a:off x="6223000" y="760639"/>
            <a:ext cx="3740150" cy="365760"/>
          </a:xfrm>
          <a:prstGeom prst="rect">
            <a:avLst/>
          </a:prstGeom>
          <a:noFill/>
          <a:ln>
            <a:noFill/>
          </a:ln>
        </p:spPr>
      </p:pic>
      <p:sp>
        <p:nvSpPr>
          <p:cNvPr id="1037" name="Google Shape;1037;p81"/>
          <p:cNvSpPr txBox="1"/>
          <p:nvPr/>
        </p:nvSpPr>
        <p:spPr>
          <a:xfrm>
            <a:off x="1632152" y="1406182"/>
            <a:ext cx="12991696" cy="870967"/>
          </a:xfrm>
          <a:prstGeom prst="rect">
            <a:avLst/>
          </a:prstGeom>
          <a:noFill/>
          <a:ln>
            <a:noFill/>
          </a:ln>
        </p:spPr>
        <p:txBody>
          <a:bodyPr spcFirstLastPara="1" wrap="square" lIns="91425" tIns="45700" rIns="91425" bIns="45700" anchor="t" anchorCtr="0">
            <a:spAutoFit/>
          </a:bodyPr>
          <a:lstStyle/>
          <a:p>
            <a:pPr marL="0" marR="0" lvl="0" indent="0" algn="ctr" rtl="0">
              <a:lnSpc>
                <a:spcPct val="115000"/>
              </a:lnSpc>
              <a:spcBef>
                <a:spcPts val="0"/>
              </a:spcBef>
              <a:spcAft>
                <a:spcPts val="0"/>
              </a:spcAft>
              <a:buClr>
                <a:srgbClr val="000000"/>
              </a:buClr>
              <a:buSzPts val="2200"/>
              <a:buFont typeface="Arial"/>
              <a:buNone/>
            </a:pPr>
            <a:r>
              <a:rPr lang="en-US" sz="2200" b="0" i="0" u="none" strike="noStrike" cap="none">
                <a:solidFill>
                  <a:srgbClr val="404040"/>
                </a:solidFill>
                <a:latin typeface="Open Sans"/>
                <a:ea typeface="Open Sans"/>
                <a:cs typeface="Open Sans"/>
                <a:sym typeface="Open Sans"/>
              </a:rPr>
              <a:t>Multi-Threading involves running multiple threads simultaneously. Threads are lightweight sub-processes and the smallest unit of processing.</a:t>
            </a:r>
            <a:endParaRPr sz="1400" b="0" i="0" u="none" strike="noStrike" cap="none">
              <a:solidFill>
                <a:srgbClr val="000000"/>
              </a:solidFill>
              <a:latin typeface="Arial"/>
              <a:ea typeface="Arial"/>
              <a:cs typeface="Arial"/>
              <a:sym typeface="Arial"/>
            </a:endParaRPr>
          </a:p>
        </p:txBody>
      </p:sp>
      <p:grpSp>
        <p:nvGrpSpPr>
          <p:cNvPr id="1038" name="Google Shape;1038;p81"/>
          <p:cNvGrpSpPr/>
          <p:nvPr/>
        </p:nvGrpSpPr>
        <p:grpSpPr>
          <a:xfrm>
            <a:off x="761611" y="2547311"/>
            <a:ext cx="15075679" cy="4946650"/>
            <a:chOff x="715959" y="2556932"/>
            <a:chExt cx="15075679" cy="4946650"/>
          </a:xfrm>
        </p:grpSpPr>
        <p:grpSp>
          <p:nvGrpSpPr>
            <p:cNvPr id="1039" name="Google Shape;1039;p81"/>
            <p:cNvGrpSpPr/>
            <p:nvPr/>
          </p:nvGrpSpPr>
          <p:grpSpPr>
            <a:xfrm>
              <a:off x="715959" y="2556932"/>
              <a:ext cx="6089085" cy="1425846"/>
              <a:chOff x="345989" y="2254456"/>
              <a:chExt cx="6089085" cy="1425846"/>
            </a:xfrm>
          </p:grpSpPr>
          <p:sp>
            <p:nvSpPr>
              <p:cNvPr id="1040" name="Google Shape;1040;p81"/>
              <p:cNvSpPr/>
              <p:nvPr/>
            </p:nvSpPr>
            <p:spPr>
              <a:xfrm>
                <a:off x="5378857" y="2806663"/>
                <a:ext cx="1056217" cy="692151"/>
              </a:xfrm>
              <a:custGeom>
                <a:avLst/>
                <a:gdLst/>
                <a:ahLst/>
                <a:cxnLst/>
                <a:rect l="l" t="t" r="r" b="b"/>
                <a:pathLst>
                  <a:path w="793750" h="515937" extrusionOk="0">
                    <a:moveTo>
                      <a:pt x="66675" y="0"/>
                    </a:moveTo>
                    <a:lnTo>
                      <a:pt x="92075" y="4762"/>
                    </a:lnTo>
                    <a:lnTo>
                      <a:pt x="112712" y="19050"/>
                    </a:lnTo>
                    <a:lnTo>
                      <a:pt x="128587" y="39687"/>
                    </a:lnTo>
                    <a:lnTo>
                      <a:pt x="131499" y="55214"/>
                    </a:lnTo>
                    <a:lnTo>
                      <a:pt x="152400" y="57149"/>
                    </a:lnTo>
                    <a:lnTo>
                      <a:pt x="233362" y="79374"/>
                    </a:lnTo>
                    <a:lnTo>
                      <a:pt x="311150" y="112712"/>
                    </a:lnTo>
                    <a:lnTo>
                      <a:pt x="382588" y="160337"/>
                    </a:lnTo>
                    <a:lnTo>
                      <a:pt x="688000" y="398940"/>
                    </a:lnTo>
                    <a:lnTo>
                      <a:pt x="701675" y="390525"/>
                    </a:lnTo>
                    <a:lnTo>
                      <a:pt x="728663" y="385762"/>
                    </a:lnTo>
                    <a:lnTo>
                      <a:pt x="754063" y="390525"/>
                    </a:lnTo>
                    <a:lnTo>
                      <a:pt x="774700" y="403225"/>
                    </a:lnTo>
                    <a:lnTo>
                      <a:pt x="788988" y="423862"/>
                    </a:lnTo>
                    <a:lnTo>
                      <a:pt x="793750" y="450850"/>
                    </a:lnTo>
                    <a:lnTo>
                      <a:pt x="788988" y="476250"/>
                    </a:lnTo>
                    <a:lnTo>
                      <a:pt x="774700" y="498475"/>
                    </a:lnTo>
                    <a:lnTo>
                      <a:pt x="754063" y="511175"/>
                    </a:lnTo>
                    <a:lnTo>
                      <a:pt x="728663" y="515937"/>
                    </a:lnTo>
                    <a:lnTo>
                      <a:pt x="701675" y="511175"/>
                    </a:lnTo>
                    <a:lnTo>
                      <a:pt x="681038" y="498475"/>
                    </a:lnTo>
                    <a:lnTo>
                      <a:pt x="665163" y="476250"/>
                    </a:lnTo>
                    <a:lnTo>
                      <a:pt x="660400" y="450850"/>
                    </a:lnTo>
                    <a:lnTo>
                      <a:pt x="665163" y="423862"/>
                    </a:lnTo>
                    <a:lnTo>
                      <a:pt x="665759" y="423088"/>
                    </a:lnTo>
                    <a:lnTo>
                      <a:pt x="361950" y="185737"/>
                    </a:lnTo>
                    <a:lnTo>
                      <a:pt x="296862" y="141287"/>
                    </a:lnTo>
                    <a:lnTo>
                      <a:pt x="222250" y="109537"/>
                    </a:lnTo>
                    <a:lnTo>
                      <a:pt x="147637" y="88899"/>
                    </a:lnTo>
                    <a:lnTo>
                      <a:pt x="129462" y="87118"/>
                    </a:lnTo>
                    <a:lnTo>
                      <a:pt x="128587" y="92075"/>
                    </a:lnTo>
                    <a:lnTo>
                      <a:pt x="112712" y="112712"/>
                    </a:lnTo>
                    <a:lnTo>
                      <a:pt x="92075" y="128587"/>
                    </a:lnTo>
                    <a:lnTo>
                      <a:pt x="66675" y="133350"/>
                    </a:lnTo>
                    <a:lnTo>
                      <a:pt x="39687" y="128587"/>
                    </a:lnTo>
                    <a:lnTo>
                      <a:pt x="19050" y="112712"/>
                    </a:lnTo>
                    <a:lnTo>
                      <a:pt x="6350" y="92075"/>
                    </a:lnTo>
                    <a:lnTo>
                      <a:pt x="0" y="65087"/>
                    </a:lnTo>
                    <a:lnTo>
                      <a:pt x="6350" y="39687"/>
                    </a:lnTo>
                    <a:lnTo>
                      <a:pt x="19050" y="19050"/>
                    </a:lnTo>
                    <a:lnTo>
                      <a:pt x="39687" y="4762"/>
                    </a:lnTo>
                    <a:close/>
                  </a:path>
                </a:pathLst>
              </a:custGeom>
              <a:solidFill>
                <a:srgbClr val="E4B363"/>
              </a:solidFill>
              <a:ln w="9525" cap="flat" cmpd="sng">
                <a:solidFill>
                  <a:srgbClr val="E4B363"/>
                </a:solidFill>
                <a:prstDash val="solid"/>
                <a:round/>
                <a:headEnd type="none" w="sm" len="sm"/>
                <a:tailEnd type="none" w="sm" len="sm"/>
              </a:ln>
            </p:spPr>
            <p:txBody>
              <a:bodyPr spcFirstLastPara="1" wrap="square" lIns="91425" tIns="45700" rIns="91425" bIns="45700" anchor="ctr" anchorCtr="0">
                <a:normAutofit/>
              </a:bodyPr>
              <a:lstStyle/>
              <a:p>
                <a:pPr marL="0" marR="0" lvl="0" indent="0" algn="ctr" rtl="0">
                  <a:lnSpc>
                    <a:spcPct val="114000"/>
                  </a:lnSpc>
                  <a:spcBef>
                    <a:spcPts val="0"/>
                  </a:spcBef>
                  <a:spcAft>
                    <a:spcPts val="0"/>
                  </a:spcAft>
                  <a:buClr>
                    <a:srgbClr val="000000"/>
                  </a:buClr>
                  <a:buSzPts val="2200"/>
                  <a:buFont typeface="Arial"/>
                  <a:buNone/>
                </a:pPr>
                <a:endParaRPr sz="2200" b="0" i="0" u="none" strike="noStrike" cap="none">
                  <a:solidFill>
                    <a:srgbClr val="404040"/>
                  </a:solidFill>
                  <a:latin typeface="Open Sans"/>
                  <a:ea typeface="Open Sans"/>
                  <a:cs typeface="Open Sans"/>
                  <a:sym typeface="Open Sans"/>
                </a:endParaRPr>
              </a:p>
            </p:txBody>
          </p:sp>
          <p:sp>
            <p:nvSpPr>
              <p:cNvPr id="1041" name="Google Shape;1041;p81"/>
              <p:cNvSpPr/>
              <p:nvPr/>
            </p:nvSpPr>
            <p:spPr>
              <a:xfrm>
                <a:off x="345989" y="2254456"/>
                <a:ext cx="4788394" cy="1425846"/>
              </a:xfrm>
              <a:prstGeom prst="roundRect">
                <a:avLst>
                  <a:gd name="adj" fmla="val 8201"/>
                </a:avLst>
              </a:prstGeom>
              <a:noFill/>
              <a:ln w="12700" cap="flat" cmpd="sng">
                <a:solidFill>
                  <a:srgbClr val="E4B363"/>
                </a:solidFill>
                <a:prstDash val="solid"/>
                <a:miter lim="800000"/>
                <a:headEnd type="none" w="sm" len="sm"/>
                <a:tailEnd type="none" w="sm" len="sm"/>
              </a:ln>
            </p:spPr>
            <p:txBody>
              <a:bodyPr spcFirstLastPara="1" wrap="square" lIns="91425" tIns="45700" rIns="91425" bIns="45700" anchor="ctr" anchorCtr="0">
                <a:normAutofit/>
              </a:bodyPr>
              <a:lstStyle/>
              <a:p>
                <a:pPr marL="0" marR="0" lvl="0" indent="0" algn="ctr" rtl="0">
                  <a:lnSpc>
                    <a:spcPct val="114000"/>
                  </a:lnSpc>
                  <a:spcBef>
                    <a:spcPts val="0"/>
                  </a:spcBef>
                  <a:spcAft>
                    <a:spcPts val="0"/>
                  </a:spcAft>
                  <a:buClr>
                    <a:srgbClr val="000000"/>
                  </a:buClr>
                  <a:buSzPts val="2200"/>
                  <a:buFont typeface="Arial"/>
                  <a:buNone/>
                </a:pPr>
                <a:r>
                  <a:rPr lang="en-US" sz="2200" b="0" i="0" u="none" strike="noStrike" cap="none">
                    <a:solidFill>
                      <a:srgbClr val="404040"/>
                    </a:solidFill>
                    <a:latin typeface="Open Sans"/>
                    <a:ea typeface="Open Sans"/>
                    <a:cs typeface="Open Sans"/>
                    <a:sym typeface="Open Sans"/>
                  </a:rPr>
                  <a:t>Inter-thread communication is inexpensive</a:t>
                </a:r>
                <a:endParaRPr sz="1400" b="0" i="0" u="none" strike="noStrike" cap="none">
                  <a:solidFill>
                    <a:srgbClr val="000000"/>
                  </a:solidFill>
                  <a:latin typeface="Arial"/>
                  <a:ea typeface="Arial"/>
                  <a:cs typeface="Arial"/>
                  <a:sym typeface="Arial"/>
                </a:endParaRPr>
              </a:p>
            </p:txBody>
          </p:sp>
        </p:grpSp>
        <p:grpSp>
          <p:nvGrpSpPr>
            <p:cNvPr id="1042" name="Google Shape;1042;p81"/>
            <p:cNvGrpSpPr/>
            <p:nvPr/>
          </p:nvGrpSpPr>
          <p:grpSpPr>
            <a:xfrm>
              <a:off x="715959" y="6077736"/>
              <a:ext cx="6080617" cy="1425846"/>
              <a:chOff x="345989" y="5775260"/>
              <a:chExt cx="6080617" cy="1425846"/>
            </a:xfrm>
          </p:grpSpPr>
          <p:sp>
            <p:nvSpPr>
              <p:cNvPr id="1043" name="Google Shape;1043;p81"/>
              <p:cNvSpPr/>
              <p:nvPr/>
            </p:nvSpPr>
            <p:spPr>
              <a:xfrm>
                <a:off x="5368273" y="5958868"/>
                <a:ext cx="1058333" cy="690033"/>
              </a:xfrm>
              <a:custGeom>
                <a:avLst/>
                <a:gdLst/>
                <a:ahLst/>
                <a:cxnLst/>
                <a:rect l="l" t="t" r="r" b="b"/>
                <a:pathLst>
                  <a:path w="500" h="327" extrusionOk="0">
                    <a:moveTo>
                      <a:pt x="459" y="0"/>
                    </a:moveTo>
                    <a:lnTo>
                      <a:pt x="475" y="4"/>
                    </a:lnTo>
                    <a:lnTo>
                      <a:pt x="488" y="14"/>
                    </a:lnTo>
                    <a:lnTo>
                      <a:pt x="497" y="27"/>
                    </a:lnTo>
                    <a:lnTo>
                      <a:pt x="500" y="43"/>
                    </a:lnTo>
                    <a:lnTo>
                      <a:pt x="497" y="60"/>
                    </a:lnTo>
                    <a:lnTo>
                      <a:pt x="488" y="73"/>
                    </a:lnTo>
                    <a:lnTo>
                      <a:pt x="475" y="81"/>
                    </a:lnTo>
                    <a:lnTo>
                      <a:pt x="459" y="84"/>
                    </a:lnTo>
                    <a:lnTo>
                      <a:pt x="449" y="83"/>
                    </a:lnTo>
                    <a:lnTo>
                      <a:pt x="441" y="81"/>
                    </a:lnTo>
                    <a:lnTo>
                      <a:pt x="434" y="76"/>
                    </a:lnTo>
                    <a:lnTo>
                      <a:pt x="241" y="226"/>
                    </a:lnTo>
                    <a:lnTo>
                      <a:pt x="206" y="251"/>
                    </a:lnTo>
                    <a:lnTo>
                      <a:pt x="167" y="269"/>
                    </a:lnTo>
                    <a:lnTo>
                      <a:pt x="126" y="284"/>
                    </a:lnTo>
                    <a:lnTo>
                      <a:pt x="84" y="292"/>
                    </a:lnTo>
                    <a:lnTo>
                      <a:pt x="76" y="311"/>
                    </a:lnTo>
                    <a:lnTo>
                      <a:pt x="61" y="322"/>
                    </a:lnTo>
                    <a:lnTo>
                      <a:pt x="43" y="327"/>
                    </a:lnTo>
                    <a:lnTo>
                      <a:pt x="27" y="324"/>
                    </a:lnTo>
                    <a:lnTo>
                      <a:pt x="14" y="314"/>
                    </a:lnTo>
                    <a:lnTo>
                      <a:pt x="4" y="301"/>
                    </a:lnTo>
                    <a:lnTo>
                      <a:pt x="0" y="284"/>
                    </a:lnTo>
                    <a:lnTo>
                      <a:pt x="4" y="269"/>
                    </a:lnTo>
                    <a:lnTo>
                      <a:pt x="14" y="254"/>
                    </a:lnTo>
                    <a:lnTo>
                      <a:pt x="27" y="246"/>
                    </a:lnTo>
                    <a:lnTo>
                      <a:pt x="43" y="243"/>
                    </a:lnTo>
                    <a:lnTo>
                      <a:pt x="60" y="246"/>
                    </a:lnTo>
                    <a:lnTo>
                      <a:pt x="75" y="258"/>
                    </a:lnTo>
                    <a:lnTo>
                      <a:pt x="83" y="273"/>
                    </a:lnTo>
                    <a:lnTo>
                      <a:pt x="122" y="264"/>
                    </a:lnTo>
                    <a:lnTo>
                      <a:pt x="160" y="251"/>
                    </a:lnTo>
                    <a:lnTo>
                      <a:pt x="195" y="233"/>
                    </a:lnTo>
                    <a:lnTo>
                      <a:pt x="230" y="210"/>
                    </a:lnTo>
                    <a:lnTo>
                      <a:pt x="421" y="60"/>
                    </a:lnTo>
                    <a:lnTo>
                      <a:pt x="417" y="51"/>
                    </a:lnTo>
                    <a:lnTo>
                      <a:pt x="417" y="43"/>
                    </a:lnTo>
                    <a:lnTo>
                      <a:pt x="421" y="27"/>
                    </a:lnTo>
                    <a:lnTo>
                      <a:pt x="429" y="14"/>
                    </a:lnTo>
                    <a:lnTo>
                      <a:pt x="442" y="4"/>
                    </a:lnTo>
                    <a:lnTo>
                      <a:pt x="459" y="0"/>
                    </a:lnTo>
                    <a:close/>
                  </a:path>
                </a:pathLst>
              </a:custGeom>
              <a:solidFill>
                <a:srgbClr val="E4B363"/>
              </a:solidFill>
              <a:ln w="9525" cap="flat" cmpd="sng">
                <a:solidFill>
                  <a:srgbClr val="E4B363"/>
                </a:solidFill>
                <a:prstDash val="solid"/>
                <a:round/>
                <a:headEnd type="none" w="sm" len="sm"/>
                <a:tailEnd type="none" w="sm" len="sm"/>
              </a:ln>
            </p:spPr>
            <p:txBody>
              <a:bodyPr spcFirstLastPara="1" wrap="square" lIns="91425" tIns="45700" rIns="91425" bIns="45700" anchor="ctr" anchorCtr="0">
                <a:normAutofit/>
              </a:bodyPr>
              <a:lstStyle/>
              <a:p>
                <a:pPr marL="0" marR="0" lvl="0" indent="0" algn="ctr" rtl="0">
                  <a:lnSpc>
                    <a:spcPct val="114000"/>
                  </a:lnSpc>
                  <a:spcBef>
                    <a:spcPts val="0"/>
                  </a:spcBef>
                  <a:spcAft>
                    <a:spcPts val="0"/>
                  </a:spcAft>
                  <a:buClr>
                    <a:srgbClr val="000000"/>
                  </a:buClr>
                  <a:buSzPts val="2200"/>
                  <a:buFont typeface="Arial"/>
                  <a:buNone/>
                </a:pPr>
                <a:endParaRPr sz="2200" b="0" i="0" u="none" strike="noStrike" cap="none">
                  <a:solidFill>
                    <a:srgbClr val="404040"/>
                  </a:solidFill>
                  <a:latin typeface="Open Sans"/>
                  <a:ea typeface="Open Sans"/>
                  <a:cs typeface="Open Sans"/>
                  <a:sym typeface="Open Sans"/>
                </a:endParaRPr>
              </a:p>
            </p:txBody>
          </p:sp>
          <p:sp>
            <p:nvSpPr>
              <p:cNvPr id="1044" name="Google Shape;1044;p81"/>
              <p:cNvSpPr/>
              <p:nvPr/>
            </p:nvSpPr>
            <p:spPr>
              <a:xfrm>
                <a:off x="345989" y="5775260"/>
                <a:ext cx="4782043" cy="1425846"/>
              </a:xfrm>
              <a:prstGeom prst="roundRect">
                <a:avLst>
                  <a:gd name="adj" fmla="val 8201"/>
                </a:avLst>
              </a:prstGeom>
              <a:noFill/>
              <a:ln w="12700" cap="flat" cmpd="sng">
                <a:solidFill>
                  <a:srgbClr val="E4B363"/>
                </a:solidFill>
                <a:prstDash val="solid"/>
                <a:miter lim="800000"/>
                <a:headEnd type="none" w="sm" len="sm"/>
                <a:tailEnd type="none" w="sm" len="sm"/>
              </a:ln>
            </p:spPr>
            <p:txBody>
              <a:bodyPr spcFirstLastPara="1" wrap="square" lIns="91425" tIns="45700" rIns="91425" bIns="45700" anchor="ctr" anchorCtr="0">
                <a:normAutofit/>
              </a:bodyPr>
              <a:lstStyle/>
              <a:p>
                <a:pPr marL="0" marR="0" lvl="0" indent="0" algn="ctr" rtl="0">
                  <a:lnSpc>
                    <a:spcPct val="114000"/>
                  </a:lnSpc>
                  <a:spcBef>
                    <a:spcPts val="0"/>
                  </a:spcBef>
                  <a:spcAft>
                    <a:spcPts val="0"/>
                  </a:spcAft>
                  <a:buClr>
                    <a:srgbClr val="000000"/>
                  </a:buClr>
                  <a:buSzPts val="2200"/>
                  <a:buFont typeface="Arial"/>
                  <a:buNone/>
                </a:pPr>
                <a:r>
                  <a:rPr lang="en-US" sz="2200" b="0" i="0" u="none" strike="noStrike" cap="none">
                    <a:solidFill>
                      <a:srgbClr val="404040"/>
                    </a:solidFill>
                    <a:latin typeface="Open Sans"/>
                    <a:ea typeface="Open Sans"/>
                    <a:cs typeface="Open Sans"/>
                    <a:sym typeface="Open Sans"/>
                  </a:rPr>
                  <a:t>Context switching is inexpensive</a:t>
                </a:r>
                <a:endParaRPr sz="2200" b="0" i="0" u="none" strike="noStrike" cap="none">
                  <a:solidFill>
                    <a:srgbClr val="404040"/>
                  </a:solidFill>
                  <a:latin typeface="Open Sans"/>
                  <a:ea typeface="Open Sans"/>
                  <a:cs typeface="Open Sans"/>
                  <a:sym typeface="Open Sans"/>
                </a:endParaRPr>
              </a:p>
            </p:txBody>
          </p:sp>
        </p:grpSp>
        <p:grpSp>
          <p:nvGrpSpPr>
            <p:cNvPr id="1045" name="Google Shape;1045;p81"/>
            <p:cNvGrpSpPr/>
            <p:nvPr/>
          </p:nvGrpSpPr>
          <p:grpSpPr>
            <a:xfrm>
              <a:off x="9839977" y="2556932"/>
              <a:ext cx="5951661" cy="1425846"/>
              <a:chOff x="9790847" y="2254456"/>
              <a:chExt cx="5951661" cy="1425846"/>
            </a:xfrm>
          </p:grpSpPr>
          <p:sp>
            <p:nvSpPr>
              <p:cNvPr id="1046" name="Google Shape;1046;p81"/>
              <p:cNvSpPr/>
              <p:nvPr/>
            </p:nvSpPr>
            <p:spPr>
              <a:xfrm>
                <a:off x="9790847" y="2806663"/>
                <a:ext cx="1056217" cy="692151"/>
              </a:xfrm>
              <a:custGeom>
                <a:avLst/>
                <a:gdLst/>
                <a:ahLst/>
                <a:cxnLst/>
                <a:rect l="l" t="t" r="r" b="b"/>
                <a:pathLst>
                  <a:path w="499" h="327" extrusionOk="0">
                    <a:moveTo>
                      <a:pt x="458" y="0"/>
                    </a:moveTo>
                    <a:lnTo>
                      <a:pt x="474" y="3"/>
                    </a:lnTo>
                    <a:lnTo>
                      <a:pt x="488" y="13"/>
                    </a:lnTo>
                    <a:lnTo>
                      <a:pt x="496" y="27"/>
                    </a:lnTo>
                    <a:lnTo>
                      <a:pt x="499" y="43"/>
                    </a:lnTo>
                    <a:lnTo>
                      <a:pt x="496" y="58"/>
                    </a:lnTo>
                    <a:lnTo>
                      <a:pt x="488" y="71"/>
                    </a:lnTo>
                    <a:lnTo>
                      <a:pt x="474" y="81"/>
                    </a:lnTo>
                    <a:lnTo>
                      <a:pt x="458" y="84"/>
                    </a:lnTo>
                    <a:lnTo>
                      <a:pt x="440" y="81"/>
                    </a:lnTo>
                    <a:lnTo>
                      <a:pt x="427" y="69"/>
                    </a:lnTo>
                    <a:lnTo>
                      <a:pt x="418" y="55"/>
                    </a:lnTo>
                    <a:lnTo>
                      <a:pt x="379" y="63"/>
                    </a:lnTo>
                    <a:lnTo>
                      <a:pt x="341" y="76"/>
                    </a:lnTo>
                    <a:lnTo>
                      <a:pt x="305" y="94"/>
                    </a:lnTo>
                    <a:lnTo>
                      <a:pt x="272" y="117"/>
                    </a:lnTo>
                    <a:lnTo>
                      <a:pt x="79" y="267"/>
                    </a:lnTo>
                    <a:lnTo>
                      <a:pt x="82" y="276"/>
                    </a:lnTo>
                    <a:lnTo>
                      <a:pt x="84" y="284"/>
                    </a:lnTo>
                    <a:lnTo>
                      <a:pt x="80" y="300"/>
                    </a:lnTo>
                    <a:lnTo>
                      <a:pt x="71" y="314"/>
                    </a:lnTo>
                    <a:lnTo>
                      <a:pt x="57" y="324"/>
                    </a:lnTo>
                    <a:lnTo>
                      <a:pt x="41" y="327"/>
                    </a:lnTo>
                    <a:lnTo>
                      <a:pt x="24" y="324"/>
                    </a:lnTo>
                    <a:lnTo>
                      <a:pt x="11" y="314"/>
                    </a:lnTo>
                    <a:lnTo>
                      <a:pt x="3" y="300"/>
                    </a:lnTo>
                    <a:lnTo>
                      <a:pt x="0" y="284"/>
                    </a:lnTo>
                    <a:lnTo>
                      <a:pt x="3" y="267"/>
                    </a:lnTo>
                    <a:lnTo>
                      <a:pt x="11" y="254"/>
                    </a:lnTo>
                    <a:lnTo>
                      <a:pt x="24" y="246"/>
                    </a:lnTo>
                    <a:lnTo>
                      <a:pt x="41" y="243"/>
                    </a:lnTo>
                    <a:lnTo>
                      <a:pt x="51" y="244"/>
                    </a:lnTo>
                    <a:lnTo>
                      <a:pt x="59" y="246"/>
                    </a:lnTo>
                    <a:lnTo>
                      <a:pt x="67" y="251"/>
                    </a:lnTo>
                    <a:lnTo>
                      <a:pt x="258" y="101"/>
                    </a:lnTo>
                    <a:lnTo>
                      <a:pt x="295" y="76"/>
                    </a:lnTo>
                    <a:lnTo>
                      <a:pt x="333" y="56"/>
                    </a:lnTo>
                    <a:lnTo>
                      <a:pt x="374" y="43"/>
                    </a:lnTo>
                    <a:lnTo>
                      <a:pt x="417" y="35"/>
                    </a:lnTo>
                    <a:lnTo>
                      <a:pt x="423" y="17"/>
                    </a:lnTo>
                    <a:lnTo>
                      <a:pt x="438" y="5"/>
                    </a:lnTo>
                    <a:lnTo>
                      <a:pt x="458" y="0"/>
                    </a:lnTo>
                    <a:close/>
                  </a:path>
                </a:pathLst>
              </a:custGeom>
              <a:solidFill>
                <a:srgbClr val="E4B363"/>
              </a:solidFill>
              <a:ln w="9525" cap="flat" cmpd="sng">
                <a:solidFill>
                  <a:srgbClr val="E4B363"/>
                </a:solidFill>
                <a:prstDash val="solid"/>
                <a:round/>
                <a:headEnd type="none" w="sm" len="sm"/>
                <a:tailEnd type="none" w="sm" len="sm"/>
              </a:ln>
            </p:spPr>
            <p:txBody>
              <a:bodyPr spcFirstLastPara="1" wrap="square" lIns="91425" tIns="45700" rIns="91425" bIns="45700" anchor="ctr" anchorCtr="0">
                <a:normAutofit/>
              </a:bodyPr>
              <a:lstStyle/>
              <a:p>
                <a:pPr marL="0" marR="0" lvl="0" indent="0" algn="ctr" rtl="0">
                  <a:lnSpc>
                    <a:spcPct val="114000"/>
                  </a:lnSpc>
                  <a:spcBef>
                    <a:spcPts val="0"/>
                  </a:spcBef>
                  <a:spcAft>
                    <a:spcPts val="0"/>
                  </a:spcAft>
                  <a:buClr>
                    <a:srgbClr val="000000"/>
                  </a:buClr>
                  <a:buSzPts val="2200"/>
                  <a:buFont typeface="Arial"/>
                  <a:buNone/>
                </a:pPr>
                <a:endParaRPr sz="2200" b="0" i="0" u="none" strike="noStrike" cap="none">
                  <a:solidFill>
                    <a:srgbClr val="404040"/>
                  </a:solidFill>
                  <a:latin typeface="Open Sans"/>
                  <a:ea typeface="Open Sans"/>
                  <a:cs typeface="Open Sans"/>
                  <a:sym typeface="Open Sans"/>
                </a:endParaRPr>
              </a:p>
            </p:txBody>
          </p:sp>
          <p:sp>
            <p:nvSpPr>
              <p:cNvPr id="1047" name="Google Shape;1047;p81"/>
              <p:cNvSpPr/>
              <p:nvPr/>
            </p:nvSpPr>
            <p:spPr>
              <a:xfrm>
                <a:off x="11080954" y="2254456"/>
                <a:ext cx="4661554" cy="1425846"/>
              </a:xfrm>
              <a:prstGeom prst="roundRect">
                <a:avLst>
                  <a:gd name="adj" fmla="val 8201"/>
                </a:avLst>
              </a:prstGeom>
              <a:noFill/>
              <a:ln w="12700" cap="flat" cmpd="sng">
                <a:solidFill>
                  <a:srgbClr val="E4B363"/>
                </a:solidFill>
                <a:prstDash val="solid"/>
                <a:miter lim="800000"/>
                <a:headEnd type="none" w="sm" len="sm"/>
                <a:tailEnd type="none" w="sm" len="sm"/>
              </a:ln>
            </p:spPr>
            <p:txBody>
              <a:bodyPr spcFirstLastPara="1" wrap="square" lIns="91425" tIns="45700" rIns="91425" bIns="45700" anchor="ctr" anchorCtr="0">
                <a:normAutofit/>
              </a:bodyPr>
              <a:lstStyle/>
              <a:p>
                <a:pPr marL="0" marR="0" lvl="0" indent="0" algn="ctr" rtl="0">
                  <a:lnSpc>
                    <a:spcPct val="114000"/>
                  </a:lnSpc>
                  <a:spcBef>
                    <a:spcPts val="0"/>
                  </a:spcBef>
                  <a:spcAft>
                    <a:spcPts val="0"/>
                  </a:spcAft>
                  <a:buClr>
                    <a:srgbClr val="000000"/>
                  </a:buClr>
                  <a:buSzPts val="2200"/>
                  <a:buFont typeface="Arial"/>
                  <a:buNone/>
                </a:pPr>
                <a:r>
                  <a:rPr lang="en-US" sz="2200" b="0" i="0" u="none" strike="noStrike" cap="none">
                    <a:solidFill>
                      <a:srgbClr val="404040"/>
                    </a:solidFill>
                    <a:latin typeface="Open Sans"/>
                    <a:ea typeface="Open Sans"/>
                    <a:cs typeface="Open Sans"/>
                    <a:sym typeface="Open Sans"/>
                  </a:rPr>
                  <a:t>Less overhead than the process-band multitasking</a:t>
                </a:r>
                <a:endParaRPr sz="2200" b="0" i="0" u="none" strike="noStrike" cap="none">
                  <a:solidFill>
                    <a:srgbClr val="404040"/>
                  </a:solidFill>
                  <a:latin typeface="Open Sans"/>
                  <a:ea typeface="Open Sans"/>
                  <a:cs typeface="Open Sans"/>
                  <a:sym typeface="Open Sans"/>
                </a:endParaRPr>
              </a:p>
            </p:txBody>
          </p:sp>
        </p:grpSp>
        <p:grpSp>
          <p:nvGrpSpPr>
            <p:cNvPr id="1048" name="Google Shape;1048;p81"/>
            <p:cNvGrpSpPr/>
            <p:nvPr/>
          </p:nvGrpSpPr>
          <p:grpSpPr>
            <a:xfrm>
              <a:off x="9831510" y="6077736"/>
              <a:ext cx="5960128" cy="1425846"/>
              <a:chOff x="9782380" y="5775260"/>
              <a:chExt cx="5960128" cy="1425846"/>
            </a:xfrm>
          </p:grpSpPr>
          <p:sp>
            <p:nvSpPr>
              <p:cNvPr id="1049" name="Google Shape;1049;p81"/>
              <p:cNvSpPr/>
              <p:nvPr/>
            </p:nvSpPr>
            <p:spPr>
              <a:xfrm>
                <a:off x="9782380" y="5958868"/>
                <a:ext cx="1058333" cy="690033"/>
              </a:xfrm>
              <a:custGeom>
                <a:avLst/>
                <a:gdLst/>
                <a:ahLst/>
                <a:cxnLst/>
                <a:rect l="l" t="t" r="r" b="b"/>
                <a:pathLst>
                  <a:path w="500" h="326" extrusionOk="0">
                    <a:moveTo>
                      <a:pt x="42" y="0"/>
                    </a:moveTo>
                    <a:lnTo>
                      <a:pt x="58" y="3"/>
                    </a:lnTo>
                    <a:lnTo>
                      <a:pt x="71" y="13"/>
                    </a:lnTo>
                    <a:lnTo>
                      <a:pt x="81" y="26"/>
                    </a:lnTo>
                    <a:lnTo>
                      <a:pt x="84" y="43"/>
                    </a:lnTo>
                    <a:lnTo>
                      <a:pt x="83" y="51"/>
                    </a:lnTo>
                    <a:lnTo>
                      <a:pt x="81" y="59"/>
                    </a:lnTo>
                    <a:lnTo>
                      <a:pt x="272" y="209"/>
                    </a:lnTo>
                    <a:lnTo>
                      <a:pt x="305" y="232"/>
                    </a:lnTo>
                    <a:lnTo>
                      <a:pt x="342" y="251"/>
                    </a:lnTo>
                    <a:lnTo>
                      <a:pt x="379" y="264"/>
                    </a:lnTo>
                    <a:lnTo>
                      <a:pt x="419" y="272"/>
                    </a:lnTo>
                    <a:lnTo>
                      <a:pt x="427" y="257"/>
                    </a:lnTo>
                    <a:lnTo>
                      <a:pt x="440" y="246"/>
                    </a:lnTo>
                    <a:lnTo>
                      <a:pt x="459" y="242"/>
                    </a:lnTo>
                    <a:lnTo>
                      <a:pt x="475" y="246"/>
                    </a:lnTo>
                    <a:lnTo>
                      <a:pt x="488" y="256"/>
                    </a:lnTo>
                    <a:lnTo>
                      <a:pt x="497" y="269"/>
                    </a:lnTo>
                    <a:lnTo>
                      <a:pt x="500" y="284"/>
                    </a:lnTo>
                    <a:lnTo>
                      <a:pt x="497" y="300"/>
                    </a:lnTo>
                    <a:lnTo>
                      <a:pt x="488" y="313"/>
                    </a:lnTo>
                    <a:lnTo>
                      <a:pt x="475" y="323"/>
                    </a:lnTo>
                    <a:lnTo>
                      <a:pt x="459" y="326"/>
                    </a:lnTo>
                    <a:lnTo>
                      <a:pt x="439" y="322"/>
                    </a:lnTo>
                    <a:lnTo>
                      <a:pt x="426" y="310"/>
                    </a:lnTo>
                    <a:lnTo>
                      <a:pt x="417" y="292"/>
                    </a:lnTo>
                    <a:lnTo>
                      <a:pt x="375" y="284"/>
                    </a:lnTo>
                    <a:lnTo>
                      <a:pt x="333" y="269"/>
                    </a:lnTo>
                    <a:lnTo>
                      <a:pt x="295" y="251"/>
                    </a:lnTo>
                    <a:lnTo>
                      <a:pt x="259" y="226"/>
                    </a:lnTo>
                    <a:lnTo>
                      <a:pt x="68" y="76"/>
                    </a:lnTo>
                    <a:lnTo>
                      <a:pt x="60" y="81"/>
                    </a:lnTo>
                    <a:lnTo>
                      <a:pt x="51" y="82"/>
                    </a:lnTo>
                    <a:lnTo>
                      <a:pt x="42" y="84"/>
                    </a:lnTo>
                    <a:lnTo>
                      <a:pt x="27" y="81"/>
                    </a:lnTo>
                    <a:lnTo>
                      <a:pt x="12" y="72"/>
                    </a:lnTo>
                    <a:lnTo>
                      <a:pt x="4" y="59"/>
                    </a:lnTo>
                    <a:lnTo>
                      <a:pt x="0" y="43"/>
                    </a:lnTo>
                    <a:lnTo>
                      <a:pt x="4" y="26"/>
                    </a:lnTo>
                    <a:lnTo>
                      <a:pt x="12" y="13"/>
                    </a:lnTo>
                    <a:lnTo>
                      <a:pt x="27" y="3"/>
                    </a:lnTo>
                    <a:lnTo>
                      <a:pt x="42" y="0"/>
                    </a:lnTo>
                    <a:close/>
                  </a:path>
                </a:pathLst>
              </a:custGeom>
              <a:solidFill>
                <a:srgbClr val="E4B363"/>
              </a:solidFill>
              <a:ln w="9525" cap="flat" cmpd="sng">
                <a:solidFill>
                  <a:srgbClr val="E4B363"/>
                </a:solidFill>
                <a:prstDash val="solid"/>
                <a:round/>
                <a:headEnd type="none" w="sm" len="sm"/>
                <a:tailEnd type="none" w="sm" len="sm"/>
              </a:ln>
            </p:spPr>
            <p:txBody>
              <a:bodyPr spcFirstLastPara="1" wrap="square" lIns="91425" tIns="45700" rIns="91425" bIns="45700" anchor="ctr" anchorCtr="0">
                <a:normAutofit/>
              </a:bodyPr>
              <a:lstStyle/>
              <a:p>
                <a:pPr marL="0" marR="0" lvl="0" indent="0" algn="ctr" rtl="0">
                  <a:lnSpc>
                    <a:spcPct val="114000"/>
                  </a:lnSpc>
                  <a:spcBef>
                    <a:spcPts val="0"/>
                  </a:spcBef>
                  <a:spcAft>
                    <a:spcPts val="0"/>
                  </a:spcAft>
                  <a:buClr>
                    <a:srgbClr val="000000"/>
                  </a:buClr>
                  <a:buSzPts val="2200"/>
                  <a:buFont typeface="Arial"/>
                  <a:buNone/>
                </a:pPr>
                <a:endParaRPr sz="2200" b="0" i="0" u="none" strike="noStrike" cap="none">
                  <a:solidFill>
                    <a:srgbClr val="404040"/>
                  </a:solidFill>
                  <a:latin typeface="Open Sans"/>
                  <a:ea typeface="Open Sans"/>
                  <a:cs typeface="Open Sans"/>
                  <a:sym typeface="Open Sans"/>
                </a:endParaRPr>
              </a:p>
            </p:txBody>
          </p:sp>
          <p:sp>
            <p:nvSpPr>
              <p:cNvPr id="1050" name="Google Shape;1050;p81"/>
              <p:cNvSpPr/>
              <p:nvPr/>
            </p:nvSpPr>
            <p:spPr>
              <a:xfrm>
                <a:off x="11080954" y="5775260"/>
                <a:ext cx="4661554" cy="1425846"/>
              </a:xfrm>
              <a:prstGeom prst="roundRect">
                <a:avLst>
                  <a:gd name="adj" fmla="val 8201"/>
                </a:avLst>
              </a:prstGeom>
              <a:noFill/>
              <a:ln w="12700" cap="flat" cmpd="sng">
                <a:solidFill>
                  <a:srgbClr val="E4B363"/>
                </a:solidFill>
                <a:prstDash val="solid"/>
                <a:miter lim="800000"/>
                <a:headEnd type="none" w="sm" len="sm"/>
                <a:tailEnd type="none" w="sm" len="sm"/>
              </a:ln>
            </p:spPr>
            <p:txBody>
              <a:bodyPr spcFirstLastPara="1" wrap="square" lIns="91425" tIns="45700" rIns="91425" bIns="45700" anchor="ctr" anchorCtr="0">
                <a:normAutofit/>
              </a:bodyPr>
              <a:lstStyle/>
              <a:p>
                <a:pPr marL="0" marR="0" lvl="0" indent="0" algn="ctr" rtl="0">
                  <a:lnSpc>
                    <a:spcPct val="114000"/>
                  </a:lnSpc>
                  <a:spcBef>
                    <a:spcPts val="0"/>
                  </a:spcBef>
                  <a:spcAft>
                    <a:spcPts val="0"/>
                  </a:spcAft>
                  <a:buClr>
                    <a:srgbClr val="000000"/>
                  </a:buClr>
                  <a:buSzPts val="2200"/>
                  <a:buFont typeface="Arial"/>
                  <a:buNone/>
                </a:pPr>
                <a:r>
                  <a:rPr lang="en-US" sz="2200" b="0" i="0" u="none" strike="noStrike" cap="none">
                    <a:solidFill>
                      <a:srgbClr val="404040"/>
                    </a:solidFill>
                    <a:latin typeface="Open Sans"/>
                    <a:ea typeface="Open Sans"/>
                    <a:cs typeface="Open Sans"/>
                    <a:sym typeface="Open Sans"/>
                  </a:rPr>
                  <a:t>Shares the same address space with a process saving memory requirement</a:t>
                </a:r>
                <a:endParaRPr sz="2200" b="0" i="0" u="none" strike="noStrike" cap="none">
                  <a:solidFill>
                    <a:srgbClr val="404040"/>
                  </a:solidFill>
                  <a:latin typeface="Open Sans"/>
                  <a:ea typeface="Open Sans"/>
                  <a:cs typeface="Open Sans"/>
                  <a:sym typeface="Open Sans"/>
                </a:endParaRPr>
              </a:p>
            </p:txBody>
          </p:sp>
        </p:grpSp>
        <p:grpSp>
          <p:nvGrpSpPr>
            <p:cNvPr id="1051" name="Google Shape;1051;p81"/>
            <p:cNvGrpSpPr/>
            <p:nvPr/>
          </p:nvGrpSpPr>
          <p:grpSpPr>
            <a:xfrm>
              <a:off x="6814387" y="3530599"/>
              <a:ext cx="3007783" cy="2999317"/>
              <a:chOff x="4961731" y="2507456"/>
              <a:chExt cx="2255838" cy="2249488"/>
            </a:xfrm>
          </p:grpSpPr>
          <p:sp>
            <p:nvSpPr>
              <p:cNvPr id="1052" name="Google Shape;1052;p81"/>
              <p:cNvSpPr/>
              <p:nvPr/>
            </p:nvSpPr>
            <p:spPr>
              <a:xfrm>
                <a:off x="6111081" y="2507456"/>
                <a:ext cx="942975" cy="649288"/>
              </a:xfrm>
              <a:custGeom>
                <a:avLst/>
                <a:gdLst/>
                <a:ahLst/>
                <a:cxnLst/>
                <a:rect l="l" t="t" r="r" b="b"/>
                <a:pathLst>
                  <a:path w="594" h="409" extrusionOk="0">
                    <a:moveTo>
                      <a:pt x="0" y="0"/>
                    </a:moveTo>
                    <a:lnTo>
                      <a:pt x="83" y="5"/>
                    </a:lnTo>
                    <a:lnTo>
                      <a:pt x="162" y="19"/>
                    </a:lnTo>
                    <a:lnTo>
                      <a:pt x="238" y="43"/>
                    </a:lnTo>
                    <a:lnTo>
                      <a:pt x="308" y="74"/>
                    </a:lnTo>
                    <a:lnTo>
                      <a:pt x="376" y="112"/>
                    </a:lnTo>
                    <a:lnTo>
                      <a:pt x="439" y="158"/>
                    </a:lnTo>
                    <a:lnTo>
                      <a:pt x="496" y="212"/>
                    </a:lnTo>
                    <a:lnTo>
                      <a:pt x="547" y="274"/>
                    </a:lnTo>
                    <a:lnTo>
                      <a:pt x="594" y="341"/>
                    </a:lnTo>
                    <a:lnTo>
                      <a:pt x="478" y="409"/>
                    </a:lnTo>
                    <a:lnTo>
                      <a:pt x="437" y="351"/>
                    </a:lnTo>
                    <a:lnTo>
                      <a:pt x="391" y="298"/>
                    </a:lnTo>
                    <a:lnTo>
                      <a:pt x="336" y="252"/>
                    </a:lnTo>
                    <a:lnTo>
                      <a:pt x="279" y="212"/>
                    </a:lnTo>
                    <a:lnTo>
                      <a:pt x="214" y="179"/>
                    </a:lnTo>
                    <a:lnTo>
                      <a:pt x="147" y="155"/>
                    </a:lnTo>
                    <a:lnTo>
                      <a:pt x="76" y="140"/>
                    </a:lnTo>
                    <a:lnTo>
                      <a:pt x="0" y="133"/>
                    </a:lnTo>
                    <a:lnTo>
                      <a:pt x="0" y="0"/>
                    </a:lnTo>
                    <a:close/>
                  </a:path>
                </a:pathLst>
              </a:custGeom>
              <a:solidFill>
                <a:srgbClr val="E4B363"/>
              </a:solidFill>
              <a:ln w="9525" cap="flat" cmpd="sng">
                <a:solidFill>
                  <a:srgbClr val="E4B363"/>
                </a:solidFill>
                <a:prstDash val="solid"/>
                <a:round/>
                <a:headEnd type="none" w="sm" len="sm"/>
                <a:tailEnd type="none" w="sm" len="sm"/>
              </a:ln>
            </p:spPr>
            <p:txBody>
              <a:bodyPr spcFirstLastPara="1" wrap="square" lIns="91425" tIns="45700" rIns="91425" bIns="45700" anchor="ctr" anchorCtr="0">
                <a:normAutofit/>
              </a:bodyPr>
              <a:lstStyle/>
              <a:p>
                <a:pPr marL="0" marR="0" lvl="0" indent="0" algn="ctr" rtl="0">
                  <a:lnSpc>
                    <a:spcPct val="114000"/>
                  </a:lnSpc>
                  <a:spcBef>
                    <a:spcPts val="0"/>
                  </a:spcBef>
                  <a:spcAft>
                    <a:spcPts val="0"/>
                  </a:spcAft>
                  <a:buClr>
                    <a:srgbClr val="000000"/>
                  </a:buClr>
                  <a:buSzPts val="2200"/>
                  <a:buFont typeface="Arial"/>
                  <a:buNone/>
                </a:pPr>
                <a:endParaRPr sz="2200" b="0" i="0" u="none" strike="noStrike" cap="none">
                  <a:solidFill>
                    <a:srgbClr val="404040"/>
                  </a:solidFill>
                  <a:latin typeface="Open Sans"/>
                  <a:ea typeface="Open Sans"/>
                  <a:cs typeface="Open Sans"/>
                  <a:sym typeface="Open Sans"/>
                </a:endParaRPr>
              </a:p>
            </p:txBody>
          </p:sp>
          <p:sp>
            <p:nvSpPr>
              <p:cNvPr id="1053" name="Google Shape;1053;p81"/>
              <p:cNvSpPr/>
              <p:nvPr/>
            </p:nvSpPr>
            <p:spPr>
              <a:xfrm>
                <a:off x="6890544" y="3088481"/>
                <a:ext cx="327025" cy="1087438"/>
              </a:xfrm>
              <a:custGeom>
                <a:avLst/>
                <a:gdLst/>
                <a:ahLst/>
                <a:cxnLst/>
                <a:rect l="l" t="t" r="r" b="b"/>
                <a:pathLst>
                  <a:path w="206" h="685" extrusionOk="0">
                    <a:moveTo>
                      <a:pt x="117" y="0"/>
                    </a:moveTo>
                    <a:lnTo>
                      <a:pt x="152" y="74"/>
                    </a:lnTo>
                    <a:lnTo>
                      <a:pt x="180" y="148"/>
                    </a:lnTo>
                    <a:lnTo>
                      <a:pt x="198" y="226"/>
                    </a:lnTo>
                    <a:lnTo>
                      <a:pt x="206" y="304"/>
                    </a:lnTo>
                    <a:lnTo>
                      <a:pt x="206" y="381"/>
                    </a:lnTo>
                    <a:lnTo>
                      <a:pt x="198" y="459"/>
                    </a:lnTo>
                    <a:lnTo>
                      <a:pt x="180" y="536"/>
                    </a:lnTo>
                    <a:lnTo>
                      <a:pt x="152" y="610"/>
                    </a:lnTo>
                    <a:lnTo>
                      <a:pt x="117" y="685"/>
                    </a:lnTo>
                    <a:lnTo>
                      <a:pt x="0" y="619"/>
                    </a:lnTo>
                    <a:lnTo>
                      <a:pt x="30" y="554"/>
                    </a:lnTo>
                    <a:lnTo>
                      <a:pt x="53" y="487"/>
                    </a:lnTo>
                    <a:lnTo>
                      <a:pt x="66" y="416"/>
                    </a:lnTo>
                    <a:lnTo>
                      <a:pt x="71" y="341"/>
                    </a:lnTo>
                    <a:lnTo>
                      <a:pt x="66" y="269"/>
                    </a:lnTo>
                    <a:lnTo>
                      <a:pt x="53" y="198"/>
                    </a:lnTo>
                    <a:lnTo>
                      <a:pt x="30" y="130"/>
                    </a:lnTo>
                    <a:lnTo>
                      <a:pt x="0" y="66"/>
                    </a:lnTo>
                    <a:lnTo>
                      <a:pt x="117" y="0"/>
                    </a:lnTo>
                    <a:close/>
                  </a:path>
                </a:pathLst>
              </a:custGeom>
              <a:solidFill>
                <a:srgbClr val="E4B363"/>
              </a:solidFill>
              <a:ln w="9525" cap="flat" cmpd="sng">
                <a:solidFill>
                  <a:srgbClr val="E4B363"/>
                </a:solidFill>
                <a:prstDash val="solid"/>
                <a:round/>
                <a:headEnd type="none" w="sm" len="sm"/>
                <a:tailEnd type="none" w="sm" len="sm"/>
              </a:ln>
            </p:spPr>
            <p:txBody>
              <a:bodyPr spcFirstLastPara="1" wrap="square" lIns="91425" tIns="45700" rIns="91425" bIns="45700" anchor="ctr" anchorCtr="0">
                <a:normAutofit/>
              </a:bodyPr>
              <a:lstStyle/>
              <a:p>
                <a:pPr marL="0" marR="0" lvl="0" indent="0" algn="ctr" rtl="0">
                  <a:lnSpc>
                    <a:spcPct val="114000"/>
                  </a:lnSpc>
                  <a:spcBef>
                    <a:spcPts val="0"/>
                  </a:spcBef>
                  <a:spcAft>
                    <a:spcPts val="0"/>
                  </a:spcAft>
                  <a:buClr>
                    <a:srgbClr val="000000"/>
                  </a:buClr>
                  <a:buSzPts val="2200"/>
                  <a:buFont typeface="Arial"/>
                  <a:buNone/>
                </a:pPr>
                <a:endParaRPr sz="2200" b="0" i="0" u="none" strike="noStrike" cap="none">
                  <a:solidFill>
                    <a:srgbClr val="404040"/>
                  </a:solidFill>
                  <a:latin typeface="Open Sans"/>
                  <a:ea typeface="Open Sans"/>
                  <a:cs typeface="Open Sans"/>
                  <a:sym typeface="Open Sans"/>
                </a:endParaRPr>
              </a:p>
            </p:txBody>
          </p:sp>
          <p:sp>
            <p:nvSpPr>
              <p:cNvPr id="1054" name="Google Shape;1054;p81"/>
              <p:cNvSpPr/>
              <p:nvPr/>
            </p:nvSpPr>
            <p:spPr>
              <a:xfrm>
                <a:off x="6111081" y="4107656"/>
                <a:ext cx="942975" cy="649288"/>
              </a:xfrm>
              <a:custGeom>
                <a:avLst/>
                <a:gdLst/>
                <a:ahLst/>
                <a:cxnLst/>
                <a:rect l="l" t="t" r="r" b="b"/>
                <a:pathLst>
                  <a:path w="594" h="409" extrusionOk="0">
                    <a:moveTo>
                      <a:pt x="478" y="0"/>
                    </a:moveTo>
                    <a:lnTo>
                      <a:pt x="594" y="67"/>
                    </a:lnTo>
                    <a:lnTo>
                      <a:pt x="547" y="135"/>
                    </a:lnTo>
                    <a:lnTo>
                      <a:pt x="496" y="196"/>
                    </a:lnTo>
                    <a:lnTo>
                      <a:pt x="439" y="251"/>
                    </a:lnTo>
                    <a:lnTo>
                      <a:pt x="376" y="297"/>
                    </a:lnTo>
                    <a:lnTo>
                      <a:pt x="308" y="335"/>
                    </a:lnTo>
                    <a:lnTo>
                      <a:pt x="238" y="366"/>
                    </a:lnTo>
                    <a:lnTo>
                      <a:pt x="162" y="389"/>
                    </a:lnTo>
                    <a:lnTo>
                      <a:pt x="83" y="404"/>
                    </a:lnTo>
                    <a:lnTo>
                      <a:pt x="0" y="409"/>
                    </a:lnTo>
                    <a:lnTo>
                      <a:pt x="0" y="275"/>
                    </a:lnTo>
                    <a:lnTo>
                      <a:pt x="76" y="269"/>
                    </a:lnTo>
                    <a:lnTo>
                      <a:pt x="147" y="252"/>
                    </a:lnTo>
                    <a:lnTo>
                      <a:pt x="214" y="229"/>
                    </a:lnTo>
                    <a:lnTo>
                      <a:pt x="279" y="196"/>
                    </a:lnTo>
                    <a:lnTo>
                      <a:pt x="336" y="157"/>
                    </a:lnTo>
                    <a:lnTo>
                      <a:pt x="391" y="110"/>
                    </a:lnTo>
                    <a:lnTo>
                      <a:pt x="437" y="58"/>
                    </a:lnTo>
                    <a:lnTo>
                      <a:pt x="478" y="0"/>
                    </a:lnTo>
                    <a:close/>
                  </a:path>
                </a:pathLst>
              </a:custGeom>
              <a:solidFill>
                <a:srgbClr val="E4B363"/>
              </a:solidFill>
              <a:ln w="9525" cap="flat" cmpd="sng">
                <a:solidFill>
                  <a:srgbClr val="E4B363"/>
                </a:solidFill>
                <a:prstDash val="solid"/>
                <a:round/>
                <a:headEnd type="none" w="sm" len="sm"/>
                <a:tailEnd type="none" w="sm" len="sm"/>
              </a:ln>
            </p:spPr>
            <p:txBody>
              <a:bodyPr spcFirstLastPara="1" wrap="square" lIns="91425" tIns="45700" rIns="91425" bIns="45700" anchor="ctr" anchorCtr="0">
                <a:normAutofit/>
              </a:bodyPr>
              <a:lstStyle/>
              <a:p>
                <a:pPr marL="0" marR="0" lvl="0" indent="0" algn="ctr" rtl="0">
                  <a:lnSpc>
                    <a:spcPct val="114000"/>
                  </a:lnSpc>
                  <a:spcBef>
                    <a:spcPts val="0"/>
                  </a:spcBef>
                  <a:spcAft>
                    <a:spcPts val="0"/>
                  </a:spcAft>
                  <a:buClr>
                    <a:srgbClr val="000000"/>
                  </a:buClr>
                  <a:buSzPts val="2200"/>
                  <a:buFont typeface="Arial"/>
                  <a:buNone/>
                </a:pPr>
                <a:endParaRPr sz="2200" b="0" i="0" u="none" strike="noStrike" cap="none">
                  <a:solidFill>
                    <a:srgbClr val="404040"/>
                  </a:solidFill>
                  <a:latin typeface="Open Sans"/>
                  <a:ea typeface="Open Sans"/>
                  <a:cs typeface="Open Sans"/>
                  <a:sym typeface="Open Sans"/>
                </a:endParaRPr>
              </a:p>
            </p:txBody>
          </p:sp>
          <p:sp>
            <p:nvSpPr>
              <p:cNvPr id="1055" name="Google Shape;1055;p81"/>
              <p:cNvSpPr/>
              <p:nvPr/>
            </p:nvSpPr>
            <p:spPr>
              <a:xfrm>
                <a:off x="5126831" y="4107656"/>
                <a:ext cx="942975" cy="649288"/>
              </a:xfrm>
              <a:custGeom>
                <a:avLst/>
                <a:gdLst/>
                <a:ahLst/>
                <a:cxnLst/>
                <a:rect l="l" t="t" r="r" b="b"/>
                <a:pathLst>
                  <a:path w="594" h="409" extrusionOk="0">
                    <a:moveTo>
                      <a:pt x="116" y="0"/>
                    </a:moveTo>
                    <a:lnTo>
                      <a:pt x="157" y="58"/>
                    </a:lnTo>
                    <a:lnTo>
                      <a:pt x="205" y="110"/>
                    </a:lnTo>
                    <a:lnTo>
                      <a:pt x="257" y="157"/>
                    </a:lnTo>
                    <a:lnTo>
                      <a:pt x="317" y="196"/>
                    </a:lnTo>
                    <a:lnTo>
                      <a:pt x="379" y="229"/>
                    </a:lnTo>
                    <a:lnTo>
                      <a:pt x="447" y="254"/>
                    </a:lnTo>
                    <a:lnTo>
                      <a:pt x="520" y="269"/>
                    </a:lnTo>
                    <a:lnTo>
                      <a:pt x="594" y="275"/>
                    </a:lnTo>
                    <a:lnTo>
                      <a:pt x="594" y="409"/>
                    </a:lnTo>
                    <a:lnTo>
                      <a:pt x="511" y="404"/>
                    </a:lnTo>
                    <a:lnTo>
                      <a:pt x="432" y="389"/>
                    </a:lnTo>
                    <a:lnTo>
                      <a:pt x="358" y="366"/>
                    </a:lnTo>
                    <a:lnTo>
                      <a:pt x="285" y="335"/>
                    </a:lnTo>
                    <a:lnTo>
                      <a:pt x="218" y="297"/>
                    </a:lnTo>
                    <a:lnTo>
                      <a:pt x="155" y="251"/>
                    </a:lnTo>
                    <a:lnTo>
                      <a:pt x="98" y="196"/>
                    </a:lnTo>
                    <a:lnTo>
                      <a:pt x="46" y="135"/>
                    </a:lnTo>
                    <a:lnTo>
                      <a:pt x="0" y="67"/>
                    </a:lnTo>
                    <a:lnTo>
                      <a:pt x="116" y="0"/>
                    </a:lnTo>
                    <a:close/>
                  </a:path>
                </a:pathLst>
              </a:custGeom>
              <a:solidFill>
                <a:srgbClr val="E4B363"/>
              </a:solidFill>
              <a:ln w="9525" cap="flat" cmpd="sng">
                <a:solidFill>
                  <a:srgbClr val="E4B363"/>
                </a:solidFill>
                <a:prstDash val="solid"/>
                <a:round/>
                <a:headEnd type="none" w="sm" len="sm"/>
                <a:tailEnd type="none" w="sm" len="sm"/>
              </a:ln>
            </p:spPr>
            <p:txBody>
              <a:bodyPr spcFirstLastPara="1" wrap="square" lIns="91425" tIns="45700" rIns="91425" bIns="45700" anchor="ctr" anchorCtr="0">
                <a:normAutofit/>
              </a:bodyPr>
              <a:lstStyle/>
              <a:p>
                <a:pPr marL="0" marR="0" lvl="0" indent="0" algn="ctr" rtl="0">
                  <a:lnSpc>
                    <a:spcPct val="114000"/>
                  </a:lnSpc>
                  <a:spcBef>
                    <a:spcPts val="0"/>
                  </a:spcBef>
                  <a:spcAft>
                    <a:spcPts val="0"/>
                  </a:spcAft>
                  <a:buClr>
                    <a:srgbClr val="000000"/>
                  </a:buClr>
                  <a:buSzPts val="2200"/>
                  <a:buFont typeface="Arial"/>
                  <a:buNone/>
                </a:pPr>
                <a:endParaRPr sz="2200" b="0" i="0" u="none" strike="noStrike" cap="none">
                  <a:solidFill>
                    <a:srgbClr val="404040"/>
                  </a:solidFill>
                  <a:latin typeface="Open Sans"/>
                  <a:ea typeface="Open Sans"/>
                  <a:cs typeface="Open Sans"/>
                  <a:sym typeface="Open Sans"/>
                </a:endParaRPr>
              </a:p>
            </p:txBody>
          </p:sp>
          <p:sp>
            <p:nvSpPr>
              <p:cNvPr id="1056" name="Google Shape;1056;p81"/>
              <p:cNvSpPr/>
              <p:nvPr/>
            </p:nvSpPr>
            <p:spPr>
              <a:xfrm>
                <a:off x="4961731" y="3088481"/>
                <a:ext cx="328613" cy="1087438"/>
              </a:xfrm>
              <a:custGeom>
                <a:avLst/>
                <a:gdLst/>
                <a:ahLst/>
                <a:cxnLst/>
                <a:rect l="l" t="t" r="r" b="b"/>
                <a:pathLst>
                  <a:path w="207" h="685" extrusionOk="0">
                    <a:moveTo>
                      <a:pt x="91" y="0"/>
                    </a:moveTo>
                    <a:lnTo>
                      <a:pt x="207" y="66"/>
                    </a:lnTo>
                    <a:lnTo>
                      <a:pt x="177" y="130"/>
                    </a:lnTo>
                    <a:lnTo>
                      <a:pt x="155" y="198"/>
                    </a:lnTo>
                    <a:lnTo>
                      <a:pt x="141" y="269"/>
                    </a:lnTo>
                    <a:lnTo>
                      <a:pt x="137" y="341"/>
                    </a:lnTo>
                    <a:lnTo>
                      <a:pt x="141" y="416"/>
                    </a:lnTo>
                    <a:lnTo>
                      <a:pt x="155" y="487"/>
                    </a:lnTo>
                    <a:lnTo>
                      <a:pt x="177" y="554"/>
                    </a:lnTo>
                    <a:lnTo>
                      <a:pt x="207" y="619"/>
                    </a:lnTo>
                    <a:lnTo>
                      <a:pt x="91" y="685"/>
                    </a:lnTo>
                    <a:lnTo>
                      <a:pt x="55" y="610"/>
                    </a:lnTo>
                    <a:lnTo>
                      <a:pt x="28" y="536"/>
                    </a:lnTo>
                    <a:lnTo>
                      <a:pt x="10" y="459"/>
                    </a:lnTo>
                    <a:lnTo>
                      <a:pt x="0" y="381"/>
                    </a:lnTo>
                    <a:lnTo>
                      <a:pt x="0" y="304"/>
                    </a:lnTo>
                    <a:lnTo>
                      <a:pt x="10" y="226"/>
                    </a:lnTo>
                    <a:lnTo>
                      <a:pt x="28" y="148"/>
                    </a:lnTo>
                    <a:lnTo>
                      <a:pt x="55" y="74"/>
                    </a:lnTo>
                    <a:lnTo>
                      <a:pt x="91" y="0"/>
                    </a:lnTo>
                    <a:close/>
                  </a:path>
                </a:pathLst>
              </a:custGeom>
              <a:solidFill>
                <a:srgbClr val="E4B363"/>
              </a:solidFill>
              <a:ln w="9525" cap="flat" cmpd="sng">
                <a:solidFill>
                  <a:srgbClr val="E4B363"/>
                </a:solidFill>
                <a:prstDash val="solid"/>
                <a:round/>
                <a:headEnd type="none" w="sm" len="sm"/>
                <a:tailEnd type="none" w="sm" len="sm"/>
              </a:ln>
            </p:spPr>
            <p:txBody>
              <a:bodyPr spcFirstLastPara="1" wrap="square" lIns="91425" tIns="45700" rIns="91425" bIns="45700" anchor="ctr" anchorCtr="0">
                <a:normAutofit/>
              </a:bodyPr>
              <a:lstStyle/>
              <a:p>
                <a:pPr marL="0" marR="0" lvl="0" indent="0" algn="ctr" rtl="0">
                  <a:lnSpc>
                    <a:spcPct val="114000"/>
                  </a:lnSpc>
                  <a:spcBef>
                    <a:spcPts val="0"/>
                  </a:spcBef>
                  <a:spcAft>
                    <a:spcPts val="0"/>
                  </a:spcAft>
                  <a:buClr>
                    <a:srgbClr val="000000"/>
                  </a:buClr>
                  <a:buSzPts val="2200"/>
                  <a:buFont typeface="Arial"/>
                  <a:buNone/>
                </a:pPr>
                <a:endParaRPr sz="2200" b="0" i="0" u="none" strike="noStrike" cap="none">
                  <a:solidFill>
                    <a:srgbClr val="404040"/>
                  </a:solidFill>
                  <a:latin typeface="Open Sans"/>
                  <a:ea typeface="Open Sans"/>
                  <a:cs typeface="Open Sans"/>
                  <a:sym typeface="Open Sans"/>
                </a:endParaRPr>
              </a:p>
            </p:txBody>
          </p:sp>
          <p:sp>
            <p:nvSpPr>
              <p:cNvPr id="1057" name="Google Shape;1057;p81"/>
              <p:cNvSpPr/>
              <p:nvPr/>
            </p:nvSpPr>
            <p:spPr>
              <a:xfrm>
                <a:off x="5126831" y="2507456"/>
                <a:ext cx="942975" cy="649288"/>
              </a:xfrm>
              <a:custGeom>
                <a:avLst/>
                <a:gdLst/>
                <a:ahLst/>
                <a:cxnLst/>
                <a:rect l="l" t="t" r="r" b="b"/>
                <a:pathLst>
                  <a:path w="594" h="409" extrusionOk="0">
                    <a:moveTo>
                      <a:pt x="594" y="0"/>
                    </a:moveTo>
                    <a:lnTo>
                      <a:pt x="594" y="133"/>
                    </a:lnTo>
                    <a:lnTo>
                      <a:pt x="520" y="140"/>
                    </a:lnTo>
                    <a:lnTo>
                      <a:pt x="447" y="155"/>
                    </a:lnTo>
                    <a:lnTo>
                      <a:pt x="379" y="179"/>
                    </a:lnTo>
                    <a:lnTo>
                      <a:pt x="317" y="212"/>
                    </a:lnTo>
                    <a:lnTo>
                      <a:pt x="257" y="252"/>
                    </a:lnTo>
                    <a:lnTo>
                      <a:pt x="205" y="298"/>
                    </a:lnTo>
                    <a:lnTo>
                      <a:pt x="157" y="351"/>
                    </a:lnTo>
                    <a:lnTo>
                      <a:pt x="116" y="409"/>
                    </a:lnTo>
                    <a:lnTo>
                      <a:pt x="0" y="341"/>
                    </a:lnTo>
                    <a:lnTo>
                      <a:pt x="46" y="274"/>
                    </a:lnTo>
                    <a:lnTo>
                      <a:pt x="98" y="212"/>
                    </a:lnTo>
                    <a:lnTo>
                      <a:pt x="155" y="158"/>
                    </a:lnTo>
                    <a:lnTo>
                      <a:pt x="218" y="112"/>
                    </a:lnTo>
                    <a:lnTo>
                      <a:pt x="285" y="74"/>
                    </a:lnTo>
                    <a:lnTo>
                      <a:pt x="358" y="43"/>
                    </a:lnTo>
                    <a:lnTo>
                      <a:pt x="432" y="19"/>
                    </a:lnTo>
                    <a:lnTo>
                      <a:pt x="511" y="5"/>
                    </a:lnTo>
                    <a:lnTo>
                      <a:pt x="594" y="0"/>
                    </a:lnTo>
                    <a:close/>
                  </a:path>
                </a:pathLst>
              </a:custGeom>
              <a:solidFill>
                <a:srgbClr val="E4B363"/>
              </a:solidFill>
              <a:ln w="9525" cap="flat" cmpd="sng">
                <a:solidFill>
                  <a:srgbClr val="E4B363"/>
                </a:solidFill>
                <a:prstDash val="solid"/>
                <a:round/>
                <a:headEnd type="none" w="sm" len="sm"/>
                <a:tailEnd type="none" w="sm" len="sm"/>
              </a:ln>
            </p:spPr>
            <p:txBody>
              <a:bodyPr spcFirstLastPara="1" wrap="square" lIns="91425" tIns="45700" rIns="91425" bIns="45700" anchor="ctr" anchorCtr="0">
                <a:normAutofit/>
              </a:bodyPr>
              <a:lstStyle/>
              <a:p>
                <a:pPr marL="0" marR="0" lvl="0" indent="0" algn="ctr" rtl="0">
                  <a:lnSpc>
                    <a:spcPct val="114000"/>
                  </a:lnSpc>
                  <a:spcBef>
                    <a:spcPts val="0"/>
                  </a:spcBef>
                  <a:spcAft>
                    <a:spcPts val="0"/>
                  </a:spcAft>
                  <a:buClr>
                    <a:srgbClr val="000000"/>
                  </a:buClr>
                  <a:buSzPts val="2200"/>
                  <a:buFont typeface="Arial"/>
                  <a:buNone/>
                </a:pPr>
                <a:endParaRPr sz="2200" b="0" i="0" u="none" strike="noStrike" cap="none">
                  <a:solidFill>
                    <a:srgbClr val="404040"/>
                  </a:solidFill>
                  <a:latin typeface="Open Sans"/>
                  <a:ea typeface="Open Sans"/>
                  <a:cs typeface="Open Sans"/>
                  <a:sym typeface="Open Sans"/>
                </a:endParaRPr>
              </a:p>
            </p:txBody>
          </p:sp>
        </p:grpSp>
        <p:sp>
          <p:nvSpPr>
            <p:cNvPr id="1058" name="Google Shape;1058;p81"/>
            <p:cNvSpPr txBox="1"/>
            <p:nvPr/>
          </p:nvSpPr>
          <p:spPr>
            <a:xfrm>
              <a:off x="7033462" y="4678573"/>
              <a:ext cx="2601771" cy="98488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404040"/>
                  </a:solidFill>
                  <a:latin typeface="Open Sans"/>
                  <a:ea typeface="Open Sans"/>
                  <a:cs typeface="Open Sans"/>
                  <a:sym typeface="Open Sans"/>
                </a:rPr>
                <a:t>Advantages of multithreading</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404040"/>
                </a:solidFill>
                <a:latin typeface="Arial"/>
                <a:ea typeface="Arial"/>
                <a:cs typeface="Arial"/>
                <a:sym typeface="Arial"/>
              </a:endParaRPr>
            </a:p>
          </p:txBody>
        </p:sp>
      </p:grpSp>
      <p:sp>
        <p:nvSpPr>
          <p:cNvPr id="1059" name="Google Shape;1059;p81"/>
          <p:cNvSpPr txBox="1"/>
          <p:nvPr/>
        </p:nvSpPr>
        <p:spPr>
          <a:xfrm>
            <a:off x="1632152" y="7858386"/>
            <a:ext cx="12991696" cy="481630"/>
          </a:xfrm>
          <a:prstGeom prst="rect">
            <a:avLst/>
          </a:prstGeom>
          <a:noFill/>
          <a:ln>
            <a:noFill/>
          </a:ln>
        </p:spPr>
        <p:txBody>
          <a:bodyPr spcFirstLastPara="1" wrap="square" lIns="91425" tIns="45700" rIns="91425" bIns="45700" anchor="t" anchorCtr="0">
            <a:spAutoFit/>
          </a:bodyPr>
          <a:lstStyle/>
          <a:p>
            <a:pPr marL="0" marR="0" lvl="0" indent="0" algn="ctr" rtl="0">
              <a:lnSpc>
                <a:spcPct val="115000"/>
              </a:lnSpc>
              <a:spcBef>
                <a:spcPts val="0"/>
              </a:spcBef>
              <a:spcAft>
                <a:spcPts val="0"/>
              </a:spcAft>
              <a:buClr>
                <a:srgbClr val="000000"/>
              </a:buClr>
              <a:buSzPts val="2200"/>
              <a:buFont typeface="Arial"/>
              <a:buNone/>
            </a:pPr>
            <a:r>
              <a:rPr lang="en-US" sz="2200" b="0" i="0" u="none" strike="noStrike" cap="none">
                <a:solidFill>
                  <a:srgbClr val="404040"/>
                </a:solidFill>
                <a:latin typeface="Open Sans"/>
                <a:ea typeface="Open Sans"/>
                <a:cs typeface="Open Sans"/>
                <a:sym typeface="Open Sans"/>
              </a:rPr>
              <a:t>Java supports both multithreading and multiprocessing for multitasking.</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063"/>
        <p:cNvGrpSpPr/>
        <p:nvPr/>
      </p:nvGrpSpPr>
      <p:grpSpPr>
        <a:xfrm>
          <a:off x="0" y="0"/>
          <a:ext cx="0" cy="0"/>
          <a:chOff x="0" y="0"/>
          <a:chExt cx="0" cy="0"/>
        </a:xfrm>
      </p:grpSpPr>
      <p:sp>
        <p:nvSpPr>
          <p:cNvPr id="1064" name="Google Shape;1064;p82"/>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Font typeface="Arial"/>
              <a:buNone/>
            </a:pPr>
            <a:r>
              <a:rPr lang="en-US">
                <a:solidFill>
                  <a:srgbClr val="404040"/>
                </a:solidFill>
              </a:rPr>
              <a:t>Multi-Threading</a:t>
            </a:r>
            <a:endParaRPr/>
          </a:p>
        </p:txBody>
      </p:sp>
      <p:sp>
        <p:nvSpPr>
          <p:cNvPr id="1065" name="Google Shape;1065;p82"/>
          <p:cNvSpPr txBox="1"/>
          <p:nvPr/>
        </p:nvSpPr>
        <p:spPr>
          <a:xfrm>
            <a:off x="1632152" y="1406182"/>
            <a:ext cx="12991696" cy="481630"/>
          </a:xfrm>
          <a:prstGeom prst="rect">
            <a:avLst/>
          </a:prstGeom>
          <a:noFill/>
          <a:ln>
            <a:noFill/>
          </a:ln>
        </p:spPr>
        <p:txBody>
          <a:bodyPr spcFirstLastPara="1" wrap="square" lIns="91425" tIns="45700" rIns="91425" bIns="45700" anchor="t" anchorCtr="0">
            <a:spAutoFit/>
          </a:bodyPr>
          <a:lstStyle/>
          <a:p>
            <a:pPr marL="0" marR="0" lvl="0" indent="0" algn="ctr" rtl="0">
              <a:lnSpc>
                <a:spcPct val="115000"/>
              </a:lnSpc>
              <a:spcBef>
                <a:spcPts val="0"/>
              </a:spcBef>
              <a:spcAft>
                <a:spcPts val="0"/>
              </a:spcAft>
              <a:buClr>
                <a:srgbClr val="000000"/>
              </a:buClr>
              <a:buSzPts val="2200"/>
              <a:buFont typeface="Arial"/>
              <a:buNone/>
            </a:pPr>
            <a:r>
              <a:rPr lang="en-US" sz="2200" b="0" i="0" u="none" strike="noStrike" cap="none">
                <a:solidFill>
                  <a:srgbClr val="404040"/>
                </a:solidFill>
                <a:latin typeface="Open Sans"/>
                <a:ea typeface="Open Sans"/>
                <a:cs typeface="Open Sans"/>
                <a:sym typeface="Open Sans"/>
              </a:rPr>
              <a:t>In Java, there are two mechanisms for creating a new thread:</a:t>
            </a:r>
            <a:endParaRPr sz="1400" b="0" i="0" u="none" strike="noStrike" cap="none">
              <a:solidFill>
                <a:srgbClr val="000000"/>
              </a:solidFill>
              <a:latin typeface="Arial"/>
              <a:ea typeface="Arial"/>
              <a:cs typeface="Arial"/>
              <a:sym typeface="Arial"/>
            </a:endParaRPr>
          </a:p>
        </p:txBody>
      </p:sp>
      <p:pic>
        <p:nvPicPr>
          <p:cNvPr id="1066" name="Google Shape;1066;p82"/>
          <p:cNvPicPr preferRelativeResize="0"/>
          <p:nvPr/>
        </p:nvPicPr>
        <p:blipFill rotWithShape="1">
          <a:blip r:embed="rId3">
            <a:alphaModFix/>
          </a:blip>
          <a:srcRect/>
          <a:stretch/>
        </p:blipFill>
        <p:spPr>
          <a:xfrm>
            <a:off x="6223000" y="760639"/>
            <a:ext cx="3740150" cy="365760"/>
          </a:xfrm>
          <a:prstGeom prst="rect">
            <a:avLst/>
          </a:prstGeom>
          <a:noFill/>
          <a:ln>
            <a:noFill/>
          </a:ln>
        </p:spPr>
      </p:pic>
      <p:grpSp>
        <p:nvGrpSpPr>
          <p:cNvPr id="1067" name="Google Shape;1067;p82"/>
          <p:cNvGrpSpPr/>
          <p:nvPr/>
        </p:nvGrpSpPr>
        <p:grpSpPr>
          <a:xfrm>
            <a:off x="2176615" y="2809633"/>
            <a:ext cx="11902770" cy="4094750"/>
            <a:chOff x="2190750" y="2809633"/>
            <a:chExt cx="11902770" cy="4094750"/>
          </a:xfrm>
        </p:grpSpPr>
        <p:sp>
          <p:nvSpPr>
            <p:cNvPr id="1068" name="Google Shape;1068;p82"/>
            <p:cNvSpPr/>
            <p:nvPr/>
          </p:nvSpPr>
          <p:spPr>
            <a:xfrm>
              <a:off x="8676426" y="2809633"/>
              <a:ext cx="5417094" cy="4094750"/>
            </a:xfrm>
            <a:prstGeom prst="roundRect">
              <a:avLst>
                <a:gd name="adj" fmla="val 8987"/>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1069" name="Google Shape;1069;p82"/>
            <p:cNvSpPr/>
            <p:nvPr/>
          </p:nvSpPr>
          <p:spPr>
            <a:xfrm>
              <a:off x="2190750" y="2809633"/>
              <a:ext cx="5417094" cy="4094750"/>
            </a:xfrm>
            <a:prstGeom prst="roundRect">
              <a:avLst>
                <a:gd name="adj" fmla="val 8987"/>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1070" name="Google Shape;1070;p82"/>
            <p:cNvSpPr/>
            <p:nvPr/>
          </p:nvSpPr>
          <p:spPr>
            <a:xfrm>
              <a:off x="2241839" y="5195107"/>
              <a:ext cx="5169443" cy="1625188"/>
            </a:xfrm>
            <a:prstGeom prst="rect">
              <a:avLst/>
            </a:prstGeom>
            <a:noFill/>
            <a:ln>
              <a:noFill/>
            </a:ln>
          </p:spPr>
          <p:txBody>
            <a:bodyPr spcFirstLastPara="1" wrap="square" lIns="91425" tIns="45700" rIns="91425" bIns="45700" anchor="t" anchorCtr="0">
              <a:spAutoFit/>
            </a:bodyPr>
            <a:lstStyle/>
            <a:p>
              <a:pPr marL="0" marR="0" lvl="0" indent="0" algn="ctr" rtl="0">
                <a:lnSpc>
                  <a:spcPct val="115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Create a new class that extends thread, override the run() method, and call start() to begin thread execution.</a:t>
              </a:r>
              <a:endParaRPr sz="2200" b="0" i="0" u="none" strike="noStrike" cap="none">
                <a:solidFill>
                  <a:srgbClr val="3F3F3F"/>
                </a:solidFill>
                <a:latin typeface="Open Sans"/>
                <a:ea typeface="Open Sans"/>
                <a:cs typeface="Open Sans"/>
                <a:sym typeface="Open Sans"/>
              </a:endParaRPr>
            </a:p>
          </p:txBody>
        </p:sp>
        <p:sp>
          <p:nvSpPr>
            <p:cNvPr id="1071" name="Google Shape;1071;p82"/>
            <p:cNvSpPr/>
            <p:nvPr/>
          </p:nvSpPr>
          <p:spPr>
            <a:xfrm>
              <a:off x="8647930" y="4830706"/>
              <a:ext cx="5417094" cy="2014526"/>
            </a:xfrm>
            <a:prstGeom prst="rect">
              <a:avLst/>
            </a:prstGeom>
            <a:noFill/>
            <a:ln>
              <a:noFill/>
            </a:ln>
          </p:spPr>
          <p:txBody>
            <a:bodyPr spcFirstLastPara="1" wrap="square" lIns="91425" tIns="45700" rIns="91425" bIns="45700" anchor="t" anchorCtr="0">
              <a:spAutoFit/>
            </a:bodyPr>
            <a:lstStyle/>
            <a:p>
              <a:pPr marL="0" marR="0" lvl="0" indent="0" algn="ctr" rtl="0">
                <a:lnSpc>
                  <a:spcPct val="115000"/>
                </a:lnSpc>
                <a:spcBef>
                  <a:spcPts val="0"/>
                </a:spcBef>
                <a:spcAft>
                  <a:spcPts val="0"/>
                </a:spcAft>
                <a:buClr>
                  <a:srgbClr val="000000"/>
                </a:buClr>
                <a:buSzPts val="2200"/>
                <a:buFont typeface="Arial"/>
                <a:buNone/>
              </a:pPr>
              <a:r>
                <a:rPr lang="en-US" sz="2200" b="0" i="0" u="none" strike="noStrike" cap="none">
                  <a:solidFill>
                    <a:srgbClr val="404040"/>
                  </a:solidFill>
                  <a:latin typeface="Open Sans"/>
                  <a:ea typeface="Open Sans"/>
                  <a:cs typeface="Open Sans"/>
                  <a:sym typeface="Open Sans"/>
                </a:rPr>
                <a:t>Create a new class that implements Runnable, define behavior in the run() method, pass an instance to a thread constructor, and call start() to begin thread execution.</a:t>
              </a:r>
              <a:endParaRPr sz="2200" b="0" i="0" u="none" strike="noStrike" cap="none">
                <a:solidFill>
                  <a:srgbClr val="404040"/>
                </a:solidFill>
                <a:latin typeface="Open Sans"/>
                <a:ea typeface="Open Sans"/>
                <a:cs typeface="Open Sans"/>
                <a:sym typeface="Open Sans"/>
              </a:endParaRPr>
            </a:p>
          </p:txBody>
        </p:sp>
        <p:sp>
          <p:nvSpPr>
            <p:cNvPr id="1072" name="Google Shape;1072;p82"/>
            <p:cNvSpPr/>
            <p:nvPr/>
          </p:nvSpPr>
          <p:spPr>
            <a:xfrm>
              <a:off x="3201046" y="3018950"/>
              <a:ext cx="3471247" cy="991061"/>
            </a:xfrm>
            <a:prstGeom prst="roundRect">
              <a:avLst>
                <a:gd name="adj" fmla="val 16667"/>
              </a:avLst>
            </a:prstGeom>
            <a:solidFill>
              <a:srgbClr val="E4B363"/>
            </a:solidFill>
            <a:ln w="25400" cap="flat" cmpd="sng">
              <a:solidFill>
                <a:srgbClr val="E4B36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Extending the        thread class</a:t>
              </a:r>
              <a:endParaRPr sz="2200" b="0" i="0" u="none" strike="noStrike" cap="none">
                <a:solidFill>
                  <a:schemeClr val="lt1"/>
                </a:solidFill>
                <a:latin typeface="Open Sans"/>
                <a:ea typeface="Open Sans"/>
                <a:cs typeface="Open Sans"/>
                <a:sym typeface="Open Sans"/>
              </a:endParaRPr>
            </a:p>
          </p:txBody>
        </p:sp>
        <p:sp>
          <p:nvSpPr>
            <p:cNvPr id="1073" name="Google Shape;1073;p82"/>
            <p:cNvSpPr/>
            <p:nvPr/>
          </p:nvSpPr>
          <p:spPr>
            <a:xfrm>
              <a:off x="9620854" y="3018451"/>
              <a:ext cx="3471247" cy="991061"/>
            </a:xfrm>
            <a:prstGeom prst="roundRect">
              <a:avLst>
                <a:gd name="adj" fmla="val 16667"/>
              </a:avLst>
            </a:prstGeom>
            <a:solidFill>
              <a:srgbClr val="E4B363"/>
            </a:solidFill>
            <a:ln w="25400" cap="flat" cmpd="sng">
              <a:solidFill>
                <a:srgbClr val="E4B36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Implementing the Runnable interface</a:t>
              </a:r>
              <a:endParaRPr sz="1400" b="0" i="0" u="none" strike="noStrike" cap="none">
                <a:solidFill>
                  <a:srgbClr val="000000"/>
                </a:solidFill>
                <a:latin typeface="Arial"/>
                <a:ea typeface="Arial"/>
                <a:cs typeface="Arial"/>
                <a:sym typeface="Arial"/>
              </a:endParaRPr>
            </a:p>
          </p:txBody>
        </p:sp>
        <p:sp>
          <p:nvSpPr>
            <p:cNvPr id="1074" name="Google Shape;1074;p82"/>
            <p:cNvSpPr/>
            <p:nvPr/>
          </p:nvSpPr>
          <p:spPr>
            <a:xfrm>
              <a:off x="4826561" y="4118344"/>
              <a:ext cx="145472" cy="648000"/>
            </a:xfrm>
            <a:prstGeom prst="downArrow">
              <a:avLst>
                <a:gd name="adj1" fmla="val 50000"/>
                <a:gd name="adj2" fmla="val 50000"/>
              </a:avLst>
            </a:prstGeom>
            <a:solidFill>
              <a:schemeClr val="accent1"/>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075" name="Google Shape;1075;p82"/>
            <p:cNvSpPr/>
            <p:nvPr/>
          </p:nvSpPr>
          <p:spPr>
            <a:xfrm>
              <a:off x="11312237" y="4084270"/>
              <a:ext cx="145472" cy="648000"/>
            </a:xfrm>
            <a:prstGeom prst="downArrow">
              <a:avLst>
                <a:gd name="adj1" fmla="val 50000"/>
                <a:gd name="adj2" fmla="val 50000"/>
              </a:avLst>
            </a:prstGeom>
            <a:solidFill>
              <a:schemeClr val="accent1"/>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079"/>
        <p:cNvGrpSpPr/>
        <p:nvPr/>
      </p:nvGrpSpPr>
      <p:grpSpPr>
        <a:xfrm>
          <a:off x="0" y="0"/>
          <a:ext cx="0" cy="0"/>
          <a:chOff x="0" y="0"/>
          <a:chExt cx="0" cy="0"/>
        </a:xfrm>
      </p:grpSpPr>
      <p:sp>
        <p:nvSpPr>
          <p:cNvPr id="1080" name="Google Shape;1080;p83"/>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Font typeface="Arial"/>
              <a:buNone/>
            </a:pPr>
            <a:r>
              <a:rPr lang="en-US">
                <a:solidFill>
                  <a:srgbClr val="404040"/>
                </a:solidFill>
              </a:rPr>
              <a:t>Multi-Threading</a:t>
            </a:r>
            <a:endParaRPr/>
          </a:p>
        </p:txBody>
      </p:sp>
      <p:grpSp>
        <p:nvGrpSpPr>
          <p:cNvPr id="1081" name="Google Shape;1081;p83"/>
          <p:cNvGrpSpPr/>
          <p:nvPr/>
        </p:nvGrpSpPr>
        <p:grpSpPr>
          <a:xfrm>
            <a:off x="4641692" y="2628140"/>
            <a:ext cx="6972616" cy="4290107"/>
            <a:chOff x="3169245" y="2078855"/>
            <a:chExt cx="10231042" cy="8377090"/>
          </a:xfrm>
        </p:grpSpPr>
        <p:grpSp>
          <p:nvGrpSpPr>
            <p:cNvPr id="1082" name="Google Shape;1082;p83"/>
            <p:cNvGrpSpPr/>
            <p:nvPr/>
          </p:nvGrpSpPr>
          <p:grpSpPr>
            <a:xfrm>
              <a:off x="3169245" y="2078855"/>
              <a:ext cx="10231042" cy="8377090"/>
              <a:chOff x="3241575" y="2489517"/>
              <a:chExt cx="8463799" cy="7589316"/>
            </a:xfrm>
          </p:grpSpPr>
          <p:sp>
            <p:nvSpPr>
              <p:cNvPr id="1083" name="Google Shape;1083;p83"/>
              <p:cNvSpPr/>
              <p:nvPr/>
            </p:nvSpPr>
            <p:spPr>
              <a:xfrm>
                <a:off x="3241575" y="3033475"/>
                <a:ext cx="8423400" cy="6960863"/>
              </a:xfrm>
              <a:prstGeom prst="rect">
                <a:avLst/>
              </a:prstGeom>
              <a:solidFill>
                <a:srgbClr val="666666"/>
              </a:solidFill>
              <a:ln w="9525" cap="flat" cmpd="sng">
                <a:solidFill>
                  <a:srgbClr val="CCCCCC"/>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4" name="Google Shape;1084;p83"/>
              <p:cNvSpPr/>
              <p:nvPr/>
            </p:nvSpPr>
            <p:spPr>
              <a:xfrm>
                <a:off x="3241575" y="2489517"/>
                <a:ext cx="8433919" cy="573165"/>
              </a:xfrm>
              <a:prstGeom prst="round2SameRect">
                <a:avLst>
                  <a:gd name="adj1" fmla="val 27454"/>
                  <a:gd name="adj2" fmla="val 0"/>
                </a:avLst>
              </a:prstGeom>
              <a:solidFill>
                <a:srgbClr val="CCCCCC"/>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2200" b="0" i="0" u="none" strike="noStrike" cap="none">
                    <a:solidFill>
                      <a:srgbClr val="404040"/>
                    </a:solidFill>
                    <a:latin typeface="Open Sans"/>
                    <a:ea typeface="Open Sans"/>
                    <a:cs typeface="Open Sans"/>
                    <a:sym typeface="Open Sans"/>
                  </a:rPr>
                  <a:t>Syntax:</a:t>
                </a:r>
                <a:endParaRPr sz="2200" b="0" i="0" u="none" strike="noStrike" cap="none">
                  <a:solidFill>
                    <a:srgbClr val="404040"/>
                  </a:solidFill>
                  <a:latin typeface="Open Sans"/>
                  <a:ea typeface="Open Sans"/>
                  <a:cs typeface="Open Sans"/>
                  <a:sym typeface="Open Sans"/>
                </a:endParaRPr>
              </a:p>
            </p:txBody>
          </p:sp>
          <p:sp>
            <p:nvSpPr>
              <p:cNvPr id="1085" name="Google Shape;1085;p83"/>
              <p:cNvSpPr/>
              <p:nvPr/>
            </p:nvSpPr>
            <p:spPr>
              <a:xfrm>
                <a:off x="3245674" y="9982833"/>
                <a:ext cx="8459700" cy="96000"/>
              </a:xfrm>
              <a:prstGeom prst="rect">
                <a:avLst/>
              </a:prstGeom>
              <a:solidFill>
                <a:srgbClr val="B7B7B7"/>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086" name="Google Shape;1086;p83"/>
            <p:cNvSpPr txBox="1"/>
            <p:nvPr/>
          </p:nvSpPr>
          <p:spPr>
            <a:xfrm>
              <a:off x="3379316" y="2870703"/>
              <a:ext cx="9972134" cy="581573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FFFFFF"/>
                  </a:solidFill>
                  <a:latin typeface="Courier New"/>
                  <a:ea typeface="Courier New"/>
                  <a:cs typeface="Courier New"/>
                  <a:sym typeface="Courier New"/>
                </a:rPr>
                <a:t>public class Example implements Runnable {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FFFFFF"/>
                  </a:solidFill>
                  <a:latin typeface="Courier New"/>
                  <a:ea typeface="Courier New"/>
                  <a:cs typeface="Courier New"/>
                  <a:sym typeface="Courier New"/>
                </a:rPr>
                <a:t>    @Override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FFFFFF"/>
                  </a:solidFill>
                  <a:latin typeface="Courier New"/>
                  <a:ea typeface="Courier New"/>
                  <a:cs typeface="Courier New"/>
                  <a:sym typeface="Courier New"/>
                </a:rPr>
                <a:t>    public void run() {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FFFFFF"/>
                  </a:solidFill>
                  <a:latin typeface="Courier New"/>
                  <a:ea typeface="Courier New"/>
                  <a:cs typeface="Courier New"/>
                  <a:sym typeface="Courier New"/>
                </a:rPr>
                <a:t>        System.out.println("</a:t>
              </a:r>
              <a:r>
                <a:rPr lang="en-US" sz="2000" b="1" i="0" u="none" strike="noStrike" cap="none">
                  <a:solidFill>
                    <a:srgbClr val="93C47D"/>
                  </a:solidFill>
                  <a:latin typeface="Courier New"/>
                  <a:ea typeface="Courier New"/>
                  <a:cs typeface="Courier New"/>
                  <a:sym typeface="Courier New"/>
                </a:rPr>
                <a:t>Thread has terminated</a:t>
              </a:r>
              <a:r>
                <a:rPr lang="en-US" sz="2000" b="1" i="0" u="none" strike="noStrike" cap="none">
                  <a:solidFill>
                    <a:srgbClr val="FFFFFF"/>
                  </a:solidFill>
                  <a:latin typeface="Courier New"/>
                  <a:ea typeface="Courier New"/>
                  <a:cs typeface="Courier New"/>
                  <a:sym typeface="Courier New"/>
                </a:rPr>
                <a: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FFFFFF"/>
                  </a:solidFill>
                  <a:latin typeface="Courier New"/>
                  <a:ea typeface="Courier New"/>
                  <a:cs typeface="Courier New"/>
                  <a:sym typeface="Courier New"/>
                </a:rPr>
                <a:t>    }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FFFFFF"/>
                  </a:solidFill>
                  <a:latin typeface="Courier New"/>
                  <a:ea typeface="Courier New"/>
                  <a:cs typeface="Courier New"/>
                  <a:sym typeface="Courier New"/>
                </a:rPr>
                <a:t>    public static void main(String[] args){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FFFFFF"/>
                  </a:solidFill>
                  <a:latin typeface="Courier New"/>
                  <a:ea typeface="Courier New"/>
                  <a:cs typeface="Courier New"/>
                  <a:sym typeface="Courier New"/>
                </a:rPr>
                <a:t>        Example example = new Example();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FFFFFF"/>
                  </a:solidFill>
                  <a:latin typeface="Courier New"/>
                  <a:ea typeface="Courier New"/>
                  <a:cs typeface="Courier New"/>
                  <a:sym typeface="Courier New"/>
                </a:rPr>
                <a:t>        Thread t1= new Thread(example);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FFFFFF"/>
                  </a:solidFill>
                  <a:latin typeface="Courier New"/>
                  <a:ea typeface="Courier New"/>
                  <a:cs typeface="Courier New"/>
                  <a:sym typeface="Courier New"/>
                </a:rPr>
                <a:t>        t1.start();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FFFFFF"/>
                  </a:solidFill>
                  <a:latin typeface="Courier New"/>
                  <a:ea typeface="Courier New"/>
                  <a:cs typeface="Courier New"/>
                  <a:sym typeface="Courier New"/>
                </a:rPr>
                <a:t>        System.out.println("</a:t>
              </a:r>
              <a:r>
                <a:rPr lang="en-US" sz="2000" b="1" i="0" u="none" strike="noStrike" cap="none">
                  <a:solidFill>
                    <a:srgbClr val="93C47D"/>
                  </a:solidFill>
                  <a:latin typeface="Courier New"/>
                  <a:ea typeface="Courier New"/>
                  <a:cs typeface="Courier New"/>
                  <a:sym typeface="Courier New"/>
                </a:rPr>
                <a:t>Hello</a:t>
              </a:r>
              <a:r>
                <a:rPr lang="en-US" sz="2000" b="1" i="0" u="none" strike="noStrike" cap="none">
                  <a:solidFill>
                    <a:srgbClr val="FFFFFF"/>
                  </a:solidFill>
                  <a:latin typeface="Courier New"/>
                  <a:ea typeface="Courier New"/>
                  <a:cs typeface="Courier New"/>
                  <a:sym typeface="Courier New"/>
                </a:rPr>
                <a: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FFFFFF"/>
                  </a:solidFill>
                  <a:latin typeface="Courier New"/>
                  <a:ea typeface="Courier New"/>
                  <a:cs typeface="Courier New"/>
                  <a:sym typeface="Courier New"/>
                </a:rPr>
                <a:t>    }  }  </a:t>
              </a:r>
              <a:endParaRPr sz="1400" b="0" i="0" u="none" strike="noStrike" cap="none">
                <a:solidFill>
                  <a:srgbClr val="000000"/>
                </a:solidFill>
                <a:latin typeface="Arial"/>
                <a:ea typeface="Arial"/>
                <a:cs typeface="Arial"/>
                <a:sym typeface="Arial"/>
              </a:endParaRPr>
            </a:p>
          </p:txBody>
        </p:sp>
      </p:grpSp>
      <p:sp>
        <p:nvSpPr>
          <p:cNvPr id="1087" name="Google Shape;1087;p83"/>
          <p:cNvSpPr/>
          <p:nvPr/>
        </p:nvSpPr>
        <p:spPr>
          <a:xfrm>
            <a:off x="1954509" y="1661826"/>
            <a:ext cx="12346983" cy="43088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404040"/>
                </a:solidFill>
                <a:latin typeface="Open Sans"/>
                <a:ea typeface="Open Sans"/>
                <a:cs typeface="Open Sans"/>
                <a:sym typeface="Open Sans"/>
              </a:rPr>
              <a:t>Following is the syntax to implement a </a:t>
            </a:r>
            <a:r>
              <a:rPr lang="en-US" sz="2200" b="1" i="0" u="none" strike="noStrike" cap="none">
                <a:solidFill>
                  <a:srgbClr val="404040"/>
                </a:solidFill>
                <a:latin typeface="Open Sans"/>
                <a:ea typeface="Open Sans"/>
                <a:cs typeface="Open Sans"/>
                <a:sym typeface="Open Sans"/>
              </a:rPr>
              <a:t>runnable </a:t>
            </a:r>
            <a:r>
              <a:rPr lang="en-US" sz="2200" b="0" i="0" u="none" strike="noStrike" cap="none">
                <a:solidFill>
                  <a:srgbClr val="404040"/>
                </a:solidFill>
                <a:latin typeface="Open Sans"/>
                <a:ea typeface="Open Sans"/>
                <a:cs typeface="Open Sans"/>
                <a:sym typeface="Open Sans"/>
              </a:rPr>
              <a:t>method:</a:t>
            </a:r>
            <a:endParaRPr sz="1400" b="0" i="0" u="none" strike="noStrike" cap="none">
              <a:solidFill>
                <a:srgbClr val="000000"/>
              </a:solidFill>
              <a:latin typeface="Arial"/>
              <a:ea typeface="Arial"/>
              <a:cs typeface="Arial"/>
              <a:sym typeface="Arial"/>
            </a:endParaRPr>
          </a:p>
        </p:txBody>
      </p:sp>
      <p:pic>
        <p:nvPicPr>
          <p:cNvPr id="1088" name="Google Shape;1088;p83"/>
          <p:cNvPicPr preferRelativeResize="0"/>
          <p:nvPr/>
        </p:nvPicPr>
        <p:blipFill rotWithShape="1">
          <a:blip r:embed="rId3">
            <a:alphaModFix/>
          </a:blip>
          <a:srcRect/>
          <a:stretch/>
        </p:blipFill>
        <p:spPr>
          <a:xfrm>
            <a:off x="6223000" y="760639"/>
            <a:ext cx="3740150" cy="36576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87"/>
                                        </p:tgtEl>
                                        <p:attrNameLst>
                                          <p:attrName>style.visibility</p:attrName>
                                        </p:attrNameLst>
                                      </p:cBhvr>
                                      <p:to>
                                        <p:strVal val="visible"/>
                                      </p:to>
                                    </p:set>
                                    <p:animEffect transition="in" filter="fade">
                                      <p:cBhvr>
                                        <p:cTn id="7" dur="500"/>
                                        <p:tgtEl>
                                          <p:spTgt spid="1087"/>
                                        </p:tgtEl>
                                      </p:cBhvr>
                                    </p:animEffect>
                                  </p:childTnLst>
                                </p:cTn>
                              </p:par>
                              <p:par>
                                <p:cTn id="8" presetID="10" presetClass="entr" presetSubtype="0" fill="hold" nodeType="withEffect">
                                  <p:stCondLst>
                                    <p:cond delay="500"/>
                                  </p:stCondLst>
                                  <p:childTnLst>
                                    <p:set>
                                      <p:cBhvr>
                                        <p:cTn id="9" dur="1" fill="hold">
                                          <p:stCondLst>
                                            <p:cond delay="0"/>
                                          </p:stCondLst>
                                        </p:cTn>
                                        <p:tgtEl>
                                          <p:spTgt spid="1081"/>
                                        </p:tgtEl>
                                        <p:attrNameLst>
                                          <p:attrName>style.visibility</p:attrName>
                                        </p:attrNameLst>
                                      </p:cBhvr>
                                      <p:to>
                                        <p:strVal val="visible"/>
                                      </p:to>
                                    </p:set>
                                    <p:animEffect transition="in" filter="fade">
                                      <p:cBhvr>
                                        <p:cTn id="10" dur="1000"/>
                                        <p:tgtEl>
                                          <p:spTgt spid="10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092"/>
        <p:cNvGrpSpPr/>
        <p:nvPr/>
      </p:nvGrpSpPr>
      <p:grpSpPr>
        <a:xfrm>
          <a:off x="0" y="0"/>
          <a:ext cx="0" cy="0"/>
          <a:chOff x="0" y="0"/>
          <a:chExt cx="0" cy="0"/>
        </a:xfrm>
      </p:grpSpPr>
      <p:sp>
        <p:nvSpPr>
          <p:cNvPr id="1093" name="Google Shape;1093;p84"/>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Font typeface="Arial"/>
              <a:buNone/>
            </a:pPr>
            <a:r>
              <a:rPr lang="en-US">
                <a:solidFill>
                  <a:srgbClr val="404040"/>
                </a:solidFill>
              </a:rPr>
              <a:t>Multi-Threading</a:t>
            </a:r>
            <a:endParaRPr/>
          </a:p>
        </p:txBody>
      </p:sp>
      <p:sp>
        <p:nvSpPr>
          <p:cNvPr id="1094" name="Google Shape;1094;p84"/>
          <p:cNvSpPr/>
          <p:nvPr/>
        </p:nvSpPr>
        <p:spPr>
          <a:xfrm>
            <a:off x="917260" y="1177049"/>
            <a:ext cx="7210740" cy="43088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404040"/>
                </a:solidFill>
                <a:latin typeface="Open Sans"/>
                <a:ea typeface="Open Sans"/>
                <a:cs typeface="Open Sans"/>
                <a:sym typeface="Open Sans"/>
              </a:rPr>
              <a:t>Thread creation by implementing runnable interface:</a:t>
            </a:r>
            <a:endParaRPr sz="1400" b="0" i="0" u="none" strike="noStrike" cap="none">
              <a:solidFill>
                <a:srgbClr val="000000"/>
              </a:solidFill>
              <a:latin typeface="Arial"/>
              <a:ea typeface="Arial"/>
              <a:cs typeface="Arial"/>
              <a:sym typeface="Arial"/>
            </a:endParaRPr>
          </a:p>
        </p:txBody>
      </p:sp>
      <p:grpSp>
        <p:nvGrpSpPr>
          <p:cNvPr id="1095" name="Google Shape;1095;p84"/>
          <p:cNvGrpSpPr/>
          <p:nvPr/>
        </p:nvGrpSpPr>
        <p:grpSpPr>
          <a:xfrm>
            <a:off x="1059273" y="1604307"/>
            <a:ext cx="6948409" cy="5726265"/>
            <a:chOff x="3096175" y="2395185"/>
            <a:chExt cx="10328347" cy="8060760"/>
          </a:xfrm>
        </p:grpSpPr>
        <p:grpSp>
          <p:nvGrpSpPr>
            <p:cNvPr id="1096" name="Google Shape;1096;p84"/>
            <p:cNvGrpSpPr/>
            <p:nvPr/>
          </p:nvGrpSpPr>
          <p:grpSpPr>
            <a:xfrm>
              <a:off x="3096175" y="2395185"/>
              <a:ext cx="10328347" cy="8060760"/>
              <a:chOff x="3181127" y="2776100"/>
              <a:chExt cx="8544297" cy="7302733"/>
            </a:xfrm>
          </p:grpSpPr>
          <p:sp>
            <p:nvSpPr>
              <p:cNvPr id="1097" name="Google Shape;1097;p84"/>
              <p:cNvSpPr/>
              <p:nvPr/>
            </p:nvSpPr>
            <p:spPr>
              <a:xfrm>
                <a:off x="3241575" y="3033475"/>
                <a:ext cx="8423400" cy="6960863"/>
              </a:xfrm>
              <a:prstGeom prst="rect">
                <a:avLst/>
              </a:prstGeom>
              <a:solidFill>
                <a:srgbClr val="666666"/>
              </a:solidFill>
              <a:ln w="9525" cap="flat" cmpd="sng">
                <a:solidFill>
                  <a:srgbClr val="CCCCCC"/>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8" name="Google Shape;1098;p84"/>
              <p:cNvSpPr/>
              <p:nvPr/>
            </p:nvSpPr>
            <p:spPr>
              <a:xfrm>
                <a:off x="3181127" y="2776100"/>
                <a:ext cx="8544297" cy="466455"/>
              </a:xfrm>
              <a:prstGeom prst="round2SameRect">
                <a:avLst>
                  <a:gd name="adj1" fmla="val 27454"/>
                  <a:gd name="adj2" fmla="val 0"/>
                </a:avLst>
              </a:prstGeom>
              <a:solidFill>
                <a:srgbClr val="CCCCCC"/>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2200" b="0" i="0" u="none" strike="noStrike" cap="none">
                    <a:solidFill>
                      <a:srgbClr val="404040"/>
                    </a:solidFill>
                    <a:latin typeface="Open Sans"/>
                    <a:ea typeface="Open Sans"/>
                    <a:cs typeface="Open Sans"/>
                    <a:sym typeface="Open Sans"/>
                  </a:rPr>
                  <a:t>Example:</a:t>
                </a:r>
                <a:endParaRPr sz="2200" b="0" i="0" u="none" strike="noStrike" cap="none">
                  <a:solidFill>
                    <a:srgbClr val="404040"/>
                  </a:solidFill>
                  <a:latin typeface="Open Sans"/>
                  <a:ea typeface="Open Sans"/>
                  <a:cs typeface="Open Sans"/>
                  <a:sym typeface="Open Sans"/>
                </a:endParaRPr>
              </a:p>
            </p:txBody>
          </p:sp>
          <p:sp>
            <p:nvSpPr>
              <p:cNvPr id="1099" name="Google Shape;1099;p84"/>
              <p:cNvSpPr/>
              <p:nvPr/>
            </p:nvSpPr>
            <p:spPr>
              <a:xfrm>
                <a:off x="3245674" y="9982833"/>
                <a:ext cx="8459700" cy="96000"/>
              </a:xfrm>
              <a:prstGeom prst="rect">
                <a:avLst/>
              </a:prstGeom>
              <a:solidFill>
                <a:srgbClr val="B7B7B7"/>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100" name="Google Shape;1100;p84"/>
            <p:cNvSpPr txBox="1"/>
            <p:nvPr/>
          </p:nvSpPr>
          <p:spPr>
            <a:xfrm>
              <a:off x="3489831" y="3001955"/>
              <a:ext cx="9332866" cy="7205979"/>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FFFFFF"/>
                  </a:solidFill>
                  <a:latin typeface="Courier New"/>
                  <a:ea typeface="Courier New"/>
                  <a:cs typeface="Courier New"/>
                  <a:sym typeface="Courier New"/>
                </a:rPr>
                <a:t>class UseThread implements Runnable{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FFFFFF"/>
                  </a:solidFill>
                  <a:latin typeface="Courier New"/>
                  <a:ea typeface="Courier New"/>
                  <a:cs typeface="Courier New"/>
                  <a:sym typeface="Courier New"/>
                </a:rPr>
                <a:t>  @Override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FFFFFF"/>
                  </a:solidFill>
                  <a:latin typeface="Courier New"/>
                  <a:ea typeface="Courier New"/>
                  <a:cs typeface="Courier New"/>
                  <a:sym typeface="Courier New"/>
                </a:rPr>
                <a:t>  public void run()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FFFFFF"/>
                  </a:solidFill>
                  <a:latin typeface="Courier New"/>
                  <a:ea typeface="Courier New"/>
                  <a:cs typeface="Courier New"/>
                  <a:sym typeface="Courier New"/>
                </a:rPr>
                <a:t>    System.out.println("In run method of  UseThread- "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FFFFFF"/>
                  </a:solidFill>
                  <a:latin typeface="Courier New"/>
                  <a:ea typeface="Courier New"/>
                  <a:cs typeface="Courier New"/>
                  <a:sym typeface="Courier New"/>
                </a:rPr>
                <a:t>      + Thread.currentThread().getName());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FFFFFF"/>
                  </a:solidFill>
                  <a:latin typeface="Courier New"/>
                  <a:ea typeface="Courier New"/>
                  <a:cs typeface="Courier New"/>
                  <a:sym typeface="Courier New"/>
                </a:rPr>
                <a:t>  }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FFFFFF"/>
                  </a:solidFill>
                  <a:latin typeface="Courier New"/>
                  <a:ea typeface="Courier New"/>
                  <a:cs typeface="Courier New"/>
                  <a:sym typeface="Courier New"/>
                </a:rPr>
                <a: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FFFFFF"/>
                  </a:solidFill>
                  <a:latin typeface="Courier New"/>
                  <a:ea typeface="Courier New"/>
                  <a:cs typeface="Courier New"/>
                  <a:sym typeface="Courier New"/>
                </a:rPr>
                <a:t>public class ThreadLearn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FFFFFF"/>
                  </a:solidFill>
                  <a:latin typeface="Courier New"/>
                  <a:ea typeface="Courier New"/>
                  <a:cs typeface="Courier New"/>
                  <a:sym typeface="Courier New"/>
                </a:rPr>
                <a:t>  public static void main(String[] args) {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FFFFFF"/>
                  </a:solidFill>
                  <a:latin typeface="Courier New"/>
                  <a:ea typeface="Courier New"/>
                  <a:cs typeface="Courier New"/>
                  <a:sym typeface="Courier New"/>
                </a:rPr>
                <a:t>    System.out.println("In main method- " + Thread.currentThread().getName());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FFFFFF"/>
                  </a:solidFill>
                  <a:latin typeface="Courier New"/>
                  <a:ea typeface="Courier New"/>
                  <a:cs typeface="Courier New"/>
                  <a:sym typeface="Courier New"/>
                </a:rPr>
                <a:t>    </a:t>
              </a:r>
              <a:r>
                <a:rPr lang="en-US" sz="1800" b="1" i="0" u="none" strike="noStrike" cap="none">
                  <a:solidFill>
                    <a:srgbClr val="93C47D"/>
                  </a:solidFill>
                  <a:latin typeface="Courier New"/>
                  <a:ea typeface="Courier New"/>
                  <a:cs typeface="Courier New"/>
                  <a:sym typeface="Courier New"/>
                </a:rPr>
                <a:t>// Passing runnable instance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FFFFFF"/>
                  </a:solidFill>
                  <a:latin typeface="Courier New"/>
                  <a:ea typeface="Courier New"/>
                  <a:cs typeface="Courier New"/>
                  <a:sym typeface="Courier New"/>
                </a:rPr>
                <a:t>    Thread thread = new Thread(new UseThread(), "UseThread");</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FFFFFF"/>
                  </a:solidFill>
                  <a:latin typeface="Courier New"/>
                  <a:ea typeface="Courier New"/>
                  <a:cs typeface="Courier New"/>
                  <a:sym typeface="Courier New"/>
                </a:rPr>
                <a:t>    </a:t>
              </a:r>
              <a:r>
                <a:rPr lang="en-US" sz="1800" b="1" i="0" u="none" strike="noStrike" cap="none">
                  <a:solidFill>
                    <a:srgbClr val="93C47D"/>
                  </a:solidFill>
                  <a:latin typeface="Courier New"/>
                  <a:ea typeface="Courier New"/>
                  <a:cs typeface="Courier New"/>
                  <a:sym typeface="Courier New"/>
                </a:rPr>
                <a:t>// Calling start method</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FFFFFF"/>
                  </a:solidFill>
                  <a:latin typeface="Courier New"/>
                  <a:ea typeface="Courier New"/>
                  <a:cs typeface="Courier New"/>
                  <a:sym typeface="Courier New"/>
                </a:rPr>
                <a:t>    thread.start();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FFFFFF"/>
                  </a:solidFill>
                  <a:latin typeface="Courier New"/>
                  <a:ea typeface="Courier New"/>
                  <a:cs typeface="Courier New"/>
                  <a:sym typeface="Courier New"/>
                </a:rPr>
                <a:t>  }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rgbClr val="FFFFFF"/>
                </a:solidFill>
                <a:latin typeface="Courier New"/>
                <a:ea typeface="Courier New"/>
                <a:cs typeface="Courier New"/>
                <a:sym typeface="Courier New"/>
              </a:endParaRPr>
            </a:p>
          </p:txBody>
        </p:sp>
      </p:grpSp>
      <p:grpSp>
        <p:nvGrpSpPr>
          <p:cNvPr id="1101" name="Google Shape;1101;p84"/>
          <p:cNvGrpSpPr/>
          <p:nvPr/>
        </p:nvGrpSpPr>
        <p:grpSpPr>
          <a:xfrm>
            <a:off x="1108430" y="7616259"/>
            <a:ext cx="6899251" cy="1301559"/>
            <a:chOff x="3096175" y="1147762"/>
            <a:chExt cx="10328347" cy="9909432"/>
          </a:xfrm>
        </p:grpSpPr>
        <p:grpSp>
          <p:nvGrpSpPr>
            <p:cNvPr id="1102" name="Google Shape;1102;p84"/>
            <p:cNvGrpSpPr/>
            <p:nvPr/>
          </p:nvGrpSpPr>
          <p:grpSpPr>
            <a:xfrm>
              <a:off x="3096175" y="1147762"/>
              <a:ext cx="10328347" cy="9308178"/>
              <a:chOff x="3181127" y="1645986"/>
              <a:chExt cx="8544297" cy="8432847"/>
            </a:xfrm>
          </p:grpSpPr>
          <p:sp>
            <p:nvSpPr>
              <p:cNvPr id="1103" name="Google Shape;1103;p84"/>
              <p:cNvSpPr/>
              <p:nvPr/>
            </p:nvSpPr>
            <p:spPr>
              <a:xfrm>
                <a:off x="3241575" y="3033475"/>
                <a:ext cx="8423400" cy="6960863"/>
              </a:xfrm>
              <a:prstGeom prst="rect">
                <a:avLst/>
              </a:prstGeom>
              <a:solidFill>
                <a:srgbClr val="666666"/>
              </a:solidFill>
              <a:ln w="9525" cap="flat" cmpd="sng">
                <a:solidFill>
                  <a:srgbClr val="CCCCCC"/>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4" name="Google Shape;1104;p84"/>
              <p:cNvSpPr/>
              <p:nvPr/>
            </p:nvSpPr>
            <p:spPr>
              <a:xfrm>
                <a:off x="3181127" y="1645986"/>
                <a:ext cx="8544297" cy="2234804"/>
              </a:xfrm>
              <a:prstGeom prst="round2SameRect">
                <a:avLst>
                  <a:gd name="adj1" fmla="val 27454"/>
                  <a:gd name="adj2" fmla="val 0"/>
                </a:avLst>
              </a:prstGeom>
              <a:solidFill>
                <a:srgbClr val="CCCCCC"/>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2200" b="0" i="0" u="none" strike="noStrike" cap="none">
                    <a:solidFill>
                      <a:srgbClr val="404040"/>
                    </a:solidFill>
                    <a:latin typeface="Open Sans"/>
                    <a:ea typeface="Open Sans"/>
                    <a:cs typeface="Open Sans"/>
                    <a:sym typeface="Open Sans"/>
                  </a:rPr>
                  <a:t>Output:</a:t>
                </a:r>
                <a:endParaRPr sz="2200" b="0" i="0" u="none" strike="noStrike" cap="none">
                  <a:solidFill>
                    <a:srgbClr val="404040"/>
                  </a:solidFill>
                  <a:latin typeface="Open Sans"/>
                  <a:ea typeface="Open Sans"/>
                  <a:cs typeface="Open Sans"/>
                  <a:sym typeface="Open Sans"/>
                </a:endParaRPr>
              </a:p>
            </p:txBody>
          </p:sp>
          <p:sp>
            <p:nvSpPr>
              <p:cNvPr id="1105" name="Google Shape;1105;p84"/>
              <p:cNvSpPr/>
              <p:nvPr/>
            </p:nvSpPr>
            <p:spPr>
              <a:xfrm>
                <a:off x="3245674" y="9982833"/>
                <a:ext cx="8459700" cy="96000"/>
              </a:xfrm>
              <a:prstGeom prst="rect">
                <a:avLst/>
              </a:prstGeom>
              <a:solidFill>
                <a:srgbClr val="B7B7B7"/>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106" name="Google Shape;1106;p84"/>
            <p:cNvSpPr txBox="1"/>
            <p:nvPr/>
          </p:nvSpPr>
          <p:spPr>
            <a:xfrm>
              <a:off x="3620810" y="3851213"/>
              <a:ext cx="9332866" cy="7205981"/>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FFFFFF"/>
                  </a:solidFill>
                  <a:latin typeface="Courier New"/>
                  <a:ea typeface="Courier New"/>
                  <a:cs typeface="Courier New"/>
                  <a:sym typeface="Courier New"/>
                </a:rPr>
                <a:t>In main method- main</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FFFFFF"/>
                  </a:solidFill>
                  <a:latin typeface="Courier New"/>
                  <a:ea typeface="Courier New"/>
                  <a:cs typeface="Courier New"/>
                  <a:sym typeface="Courier New"/>
                </a:rPr>
                <a:t>In run method of UseThread- </a:t>
              </a:r>
              <a:r>
                <a:rPr lang="en-US" sz="1800" b="1" i="0" u="none" strike="noStrike" cap="none">
                  <a:solidFill>
                    <a:srgbClr val="93C47D"/>
                  </a:solidFill>
                  <a:latin typeface="Courier New"/>
                  <a:ea typeface="Courier New"/>
                  <a:cs typeface="Courier New"/>
                  <a:sym typeface="Courier New"/>
                </a:rPr>
                <a:t>UseThread</a:t>
              </a:r>
              <a:endParaRPr sz="1800" b="1" i="0" u="none" strike="noStrike" cap="none">
                <a:solidFill>
                  <a:srgbClr val="93C47D"/>
                </a:solidFill>
                <a:latin typeface="Courier New"/>
                <a:ea typeface="Courier New"/>
                <a:cs typeface="Courier New"/>
                <a:sym typeface="Courier New"/>
              </a:endParaRPr>
            </a:p>
          </p:txBody>
        </p:sp>
      </p:grpSp>
      <p:grpSp>
        <p:nvGrpSpPr>
          <p:cNvPr id="1107" name="Google Shape;1107;p84"/>
          <p:cNvGrpSpPr/>
          <p:nvPr/>
        </p:nvGrpSpPr>
        <p:grpSpPr>
          <a:xfrm>
            <a:off x="8629827" y="1641945"/>
            <a:ext cx="6948409" cy="5726265"/>
            <a:chOff x="3096175" y="2395185"/>
            <a:chExt cx="10328347" cy="8060760"/>
          </a:xfrm>
        </p:grpSpPr>
        <p:grpSp>
          <p:nvGrpSpPr>
            <p:cNvPr id="1108" name="Google Shape;1108;p84"/>
            <p:cNvGrpSpPr/>
            <p:nvPr/>
          </p:nvGrpSpPr>
          <p:grpSpPr>
            <a:xfrm>
              <a:off x="3096175" y="2395185"/>
              <a:ext cx="10328347" cy="8060760"/>
              <a:chOff x="3181127" y="2776100"/>
              <a:chExt cx="8544297" cy="7302733"/>
            </a:xfrm>
          </p:grpSpPr>
          <p:sp>
            <p:nvSpPr>
              <p:cNvPr id="1109" name="Google Shape;1109;p84"/>
              <p:cNvSpPr/>
              <p:nvPr/>
            </p:nvSpPr>
            <p:spPr>
              <a:xfrm>
                <a:off x="3241575" y="3033475"/>
                <a:ext cx="8423400" cy="6960863"/>
              </a:xfrm>
              <a:prstGeom prst="rect">
                <a:avLst/>
              </a:prstGeom>
              <a:solidFill>
                <a:srgbClr val="666666"/>
              </a:solidFill>
              <a:ln w="9525" cap="flat" cmpd="sng">
                <a:solidFill>
                  <a:srgbClr val="CCCCCC"/>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1" i="0" u="none" strike="noStrike" cap="none">
                  <a:solidFill>
                    <a:srgbClr val="000000"/>
                  </a:solidFill>
                  <a:latin typeface="Arial"/>
                  <a:ea typeface="Arial"/>
                  <a:cs typeface="Arial"/>
                  <a:sym typeface="Arial"/>
                </a:endParaRPr>
              </a:p>
            </p:txBody>
          </p:sp>
          <p:sp>
            <p:nvSpPr>
              <p:cNvPr id="1110" name="Google Shape;1110;p84"/>
              <p:cNvSpPr/>
              <p:nvPr/>
            </p:nvSpPr>
            <p:spPr>
              <a:xfrm>
                <a:off x="3181127" y="2776100"/>
                <a:ext cx="8544297" cy="430800"/>
              </a:xfrm>
              <a:prstGeom prst="round2SameRect">
                <a:avLst>
                  <a:gd name="adj1" fmla="val 27454"/>
                  <a:gd name="adj2" fmla="val 0"/>
                </a:avLst>
              </a:prstGeom>
              <a:solidFill>
                <a:srgbClr val="CCCCCC"/>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2200" b="0" i="0" u="none" strike="noStrike" cap="none">
                    <a:solidFill>
                      <a:srgbClr val="404040"/>
                    </a:solidFill>
                    <a:latin typeface="Open Sans"/>
                    <a:ea typeface="Open Sans"/>
                    <a:cs typeface="Open Sans"/>
                    <a:sym typeface="Open Sans"/>
                  </a:rPr>
                  <a:t>Example:</a:t>
                </a:r>
                <a:endParaRPr sz="2200" b="0" i="0" u="none" strike="noStrike" cap="none">
                  <a:solidFill>
                    <a:srgbClr val="404040"/>
                  </a:solidFill>
                  <a:latin typeface="Open Sans"/>
                  <a:ea typeface="Open Sans"/>
                  <a:cs typeface="Open Sans"/>
                  <a:sym typeface="Open Sans"/>
                </a:endParaRPr>
              </a:p>
            </p:txBody>
          </p:sp>
          <p:sp>
            <p:nvSpPr>
              <p:cNvPr id="1111" name="Google Shape;1111;p84"/>
              <p:cNvSpPr/>
              <p:nvPr/>
            </p:nvSpPr>
            <p:spPr>
              <a:xfrm>
                <a:off x="3245674" y="9982833"/>
                <a:ext cx="8459700" cy="96000"/>
              </a:xfrm>
              <a:prstGeom prst="rect">
                <a:avLst/>
              </a:prstGeom>
              <a:solidFill>
                <a:srgbClr val="B7B7B7"/>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1" i="0" u="none" strike="noStrike" cap="none">
                  <a:solidFill>
                    <a:srgbClr val="000000"/>
                  </a:solidFill>
                  <a:latin typeface="Arial"/>
                  <a:ea typeface="Arial"/>
                  <a:cs typeface="Arial"/>
                  <a:sym typeface="Arial"/>
                </a:endParaRPr>
              </a:p>
            </p:txBody>
          </p:sp>
        </p:grpSp>
        <p:sp>
          <p:nvSpPr>
            <p:cNvPr id="1112" name="Google Shape;1112;p84"/>
            <p:cNvSpPr txBox="1"/>
            <p:nvPr/>
          </p:nvSpPr>
          <p:spPr>
            <a:xfrm>
              <a:off x="3221460" y="2849169"/>
              <a:ext cx="10042698" cy="720598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FFFFFF"/>
                  </a:solidFill>
                  <a:latin typeface="Courier New"/>
                  <a:ea typeface="Courier New"/>
                  <a:cs typeface="Courier New"/>
                  <a:sym typeface="Courier New"/>
                </a:rPr>
                <a:t>class UseThread extends Thread{</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FFFFFF"/>
                  </a:solidFill>
                  <a:latin typeface="Courier New"/>
                  <a:ea typeface="Courier New"/>
                  <a:cs typeface="Courier New"/>
                  <a:sym typeface="Courier New"/>
                </a:rPr>
                <a:t>  @Override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FFFFFF"/>
                  </a:solidFill>
                  <a:latin typeface="Courier New"/>
                  <a:ea typeface="Courier New"/>
                  <a:cs typeface="Courier New"/>
                  <a:sym typeface="Courier New"/>
                </a:rPr>
                <a:t>  public void run()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FFFFFF"/>
                  </a:solidFill>
                  <a:latin typeface="Courier New"/>
                  <a:ea typeface="Courier New"/>
                  <a:cs typeface="Courier New"/>
                  <a:sym typeface="Courier New"/>
                </a:rPr>
                <a:t>    System.out.println("In run method of UseThread- "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FFFFFF"/>
                  </a:solidFill>
                  <a:latin typeface="Courier New"/>
                  <a:ea typeface="Courier New"/>
                  <a:cs typeface="Courier New"/>
                  <a:sym typeface="Courier New"/>
                </a:rPr>
                <a:t>      + Thread.currentThread().getName());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FFFFFF"/>
                  </a:solidFill>
                  <a:latin typeface="Courier New"/>
                  <a:ea typeface="Courier New"/>
                  <a:cs typeface="Courier New"/>
                  <a:sym typeface="Courier New"/>
                </a:rPr>
                <a:t>  }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FFFFFF"/>
                  </a:solidFill>
                  <a:latin typeface="Courier New"/>
                  <a:ea typeface="Courier New"/>
                  <a:cs typeface="Courier New"/>
                  <a:sym typeface="Courier New"/>
                </a:rPr>
                <a: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FFFFFF"/>
                  </a:solidFill>
                  <a:latin typeface="Courier New"/>
                  <a:ea typeface="Courier New"/>
                  <a:cs typeface="Courier New"/>
                  <a:sym typeface="Courier New"/>
                </a:rPr>
                <a: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FFFFFF"/>
                  </a:solidFill>
                  <a:latin typeface="Courier New"/>
                  <a:ea typeface="Courier New"/>
                  <a:cs typeface="Courier New"/>
                  <a:sym typeface="Courier New"/>
                </a:rPr>
                <a:t>public class ThreadDemo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FFFFFF"/>
                  </a:solidFill>
                  <a:latin typeface="Courier New"/>
                  <a:ea typeface="Courier New"/>
                  <a:cs typeface="Courier New"/>
                  <a:sym typeface="Courier New"/>
                </a:rPr>
                <a:t>  public static void main(String[] args) {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FFFFFF"/>
                  </a:solidFill>
                  <a:latin typeface="Courier New"/>
                  <a:ea typeface="Courier New"/>
                  <a:cs typeface="Courier New"/>
                  <a:sym typeface="Courier New"/>
                </a:rPr>
                <a:t>    System.out.println("</a:t>
              </a:r>
              <a:r>
                <a:rPr lang="en-US" sz="2000" b="1" i="0" u="none" strike="noStrike" cap="none">
                  <a:solidFill>
                    <a:srgbClr val="93C47D"/>
                  </a:solidFill>
                  <a:latin typeface="Courier New"/>
                  <a:ea typeface="Courier New"/>
                  <a:cs typeface="Courier New"/>
                  <a:sym typeface="Courier New"/>
                </a:rPr>
                <a:t>In main method- </a:t>
              </a:r>
              <a:r>
                <a:rPr lang="en-US" sz="2000" b="1" i="0" u="none" strike="noStrike" cap="none">
                  <a:solidFill>
                    <a:srgbClr val="FFFFFF"/>
                  </a:solidFill>
                  <a:latin typeface="Courier New"/>
                  <a:ea typeface="Courier New"/>
                  <a:cs typeface="Courier New"/>
                  <a:sym typeface="Courier New"/>
                </a:rPr>
                <a:t>" + Thread.currentThread().getName());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FFFFFF"/>
                  </a:solidFill>
                  <a:latin typeface="Courier New"/>
                  <a:ea typeface="Courier New"/>
                  <a:cs typeface="Courier New"/>
                  <a:sym typeface="Courier New"/>
                </a:rPr>
                <a:t>    </a:t>
              </a:r>
              <a:r>
                <a:rPr lang="en-US" sz="2000" b="1" i="0" u="none" strike="noStrike" cap="none">
                  <a:solidFill>
                    <a:srgbClr val="93C47D"/>
                  </a:solidFill>
                  <a:latin typeface="Courier New"/>
                  <a:ea typeface="Courier New"/>
                  <a:cs typeface="Courier New"/>
                  <a:sym typeface="Courier New"/>
                </a:rPr>
                <a:t>// Calling start method</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FFFFFF"/>
                  </a:solidFill>
                  <a:latin typeface="Courier New"/>
                  <a:ea typeface="Courier New"/>
                  <a:cs typeface="Courier New"/>
                  <a:sym typeface="Courier New"/>
                </a:rPr>
                <a:t>    new UseThread().start();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FFFFFF"/>
                  </a:solidFill>
                  <a:latin typeface="Courier New"/>
                  <a:ea typeface="Courier New"/>
                  <a:cs typeface="Courier New"/>
                  <a:sym typeface="Courier New"/>
                </a:rPr>
                <a:t>  }}</a:t>
              </a:r>
              <a:endParaRPr sz="1400" b="0" i="0" u="none" strike="noStrike" cap="none">
                <a:solidFill>
                  <a:srgbClr val="000000"/>
                </a:solidFill>
                <a:latin typeface="Arial"/>
                <a:ea typeface="Arial"/>
                <a:cs typeface="Arial"/>
                <a:sym typeface="Arial"/>
              </a:endParaRPr>
            </a:p>
          </p:txBody>
        </p:sp>
      </p:grpSp>
      <p:sp>
        <p:nvSpPr>
          <p:cNvPr id="1113" name="Google Shape;1113;p84"/>
          <p:cNvSpPr/>
          <p:nvPr/>
        </p:nvSpPr>
        <p:spPr>
          <a:xfrm>
            <a:off x="8531051" y="1173420"/>
            <a:ext cx="6850093" cy="43088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404040"/>
                </a:solidFill>
                <a:latin typeface="Open Sans"/>
                <a:ea typeface="Open Sans"/>
                <a:cs typeface="Open Sans"/>
                <a:sym typeface="Open Sans"/>
              </a:rPr>
              <a:t>Thread creation by extending thread class:</a:t>
            </a:r>
            <a:endParaRPr sz="1400" b="0" i="0" u="none" strike="noStrike" cap="none">
              <a:solidFill>
                <a:srgbClr val="000000"/>
              </a:solidFill>
              <a:latin typeface="Arial"/>
              <a:ea typeface="Arial"/>
              <a:cs typeface="Arial"/>
              <a:sym typeface="Arial"/>
            </a:endParaRPr>
          </a:p>
        </p:txBody>
      </p:sp>
      <p:pic>
        <p:nvPicPr>
          <p:cNvPr id="1114" name="Google Shape;1114;p84"/>
          <p:cNvPicPr preferRelativeResize="0"/>
          <p:nvPr/>
        </p:nvPicPr>
        <p:blipFill rotWithShape="1">
          <a:blip r:embed="rId3">
            <a:alphaModFix/>
          </a:blip>
          <a:srcRect/>
          <a:stretch/>
        </p:blipFill>
        <p:spPr>
          <a:xfrm>
            <a:off x="6223000" y="760639"/>
            <a:ext cx="3740150" cy="36576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1095"/>
                                        </p:tgtEl>
                                        <p:attrNameLst>
                                          <p:attrName>style.visibility</p:attrName>
                                        </p:attrNameLst>
                                      </p:cBhvr>
                                      <p:to>
                                        <p:strVal val="visible"/>
                                      </p:to>
                                    </p:set>
                                    <p:animEffect transition="in" filter="fade">
                                      <p:cBhvr>
                                        <p:cTn id="7" dur="1000"/>
                                        <p:tgtEl>
                                          <p:spTgt spid="1095"/>
                                        </p:tgtEl>
                                      </p:cBhvr>
                                    </p:animEffect>
                                  </p:childTnLst>
                                </p:cTn>
                              </p:par>
                              <p:par>
                                <p:cTn id="8" presetID="10" presetClass="entr" presetSubtype="0" fill="hold" nodeType="withEffect">
                                  <p:stCondLst>
                                    <p:cond delay="0"/>
                                  </p:stCondLst>
                                  <p:childTnLst>
                                    <p:set>
                                      <p:cBhvr>
                                        <p:cTn id="9" dur="1" fill="hold">
                                          <p:stCondLst>
                                            <p:cond delay="0"/>
                                          </p:stCondLst>
                                        </p:cTn>
                                        <p:tgtEl>
                                          <p:spTgt spid="1094"/>
                                        </p:tgtEl>
                                        <p:attrNameLst>
                                          <p:attrName>style.visibility</p:attrName>
                                        </p:attrNameLst>
                                      </p:cBhvr>
                                      <p:to>
                                        <p:strVal val="visible"/>
                                      </p:to>
                                    </p:set>
                                    <p:animEffect transition="in" filter="fade">
                                      <p:cBhvr>
                                        <p:cTn id="10" dur="500"/>
                                        <p:tgtEl>
                                          <p:spTgt spid="1094"/>
                                        </p:tgtEl>
                                      </p:cBhvr>
                                    </p:animEffect>
                                  </p:childTnLst>
                                </p:cTn>
                              </p:par>
                              <p:par>
                                <p:cTn id="11" presetID="10" presetClass="entr" presetSubtype="0" fill="hold" nodeType="withEffect">
                                  <p:stCondLst>
                                    <p:cond delay="500"/>
                                  </p:stCondLst>
                                  <p:childTnLst>
                                    <p:set>
                                      <p:cBhvr>
                                        <p:cTn id="12" dur="1" fill="hold">
                                          <p:stCondLst>
                                            <p:cond delay="0"/>
                                          </p:stCondLst>
                                        </p:cTn>
                                        <p:tgtEl>
                                          <p:spTgt spid="1107"/>
                                        </p:tgtEl>
                                        <p:attrNameLst>
                                          <p:attrName>style.visibility</p:attrName>
                                        </p:attrNameLst>
                                      </p:cBhvr>
                                      <p:to>
                                        <p:strVal val="visible"/>
                                      </p:to>
                                    </p:set>
                                    <p:animEffect transition="in" filter="fade">
                                      <p:cBhvr>
                                        <p:cTn id="13" dur="1000"/>
                                        <p:tgtEl>
                                          <p:spTgt spid="1107"/>
                                        </p:tgtEl>
                                      </p:cBhvr>
                                    </p:animEffect>
                                  </p:childTnLst>
                                </p:cTn>
                              </p:par>
                              <p:par>
                                <p:cTn id="14" presetID="10" presetClass="entr" presetSubtype="0" fill="hold" nodeType="withEffect">
                                  <p:stCondLst>
                                    <p:cond delay="0"/>
                                  </p:stCondLst>
                                  <p:childTnLst>
                                    <p:set>
                                      <p:cBhvr>
                                        <p:cTn id="15" dur="1" fill="hold">
                                          <p:stCondLst>
                                            <p:cond delay="0"/>
                                          </p:stCondLst>
                                        </p:cTn>
                                        <p:tgtEl>
                                          <p:spTgt spid="1113"/>
                                        </p:tgtEl>
                                        <p:attrNameLst>
                                          <p:attrName>style.visibility</p:attrName>
                                        </p:attrNameLst>
                                      </p:cBhvr>
                                      <p:to>
                                        <p:strVal val="visible"/>
                                      </p:to>
                                    </p:set>
                                    <p:animEffect transition="in" filter="fade">
                                      <p:cBhvr>
                                        <p:cTn id="16" dur="500"/>
                                        <p:tgtEl>
                                          <p:spTgt spid="11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118"/>
        <p:cNvGrpSpPr/>
        <p:nvPr/>
      </p:nvGrpSpPr>
      <p:grpSpPr>
        <a:xfrm>
          <a:off x="0" y="0"/>
          <a:ext cx="0" cy="0"/>
          <a:chOff x="0" y="0"/>
          <a:chExt cx="0" cy="0"/>
        </a:xfrm>
      </p:grpSpPr>
      <p:sp>
        <p:nvSpPr>
          <p:cNvPr id="1119" name="Google Shape;1119;p85"/>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Font typeface="Arial"/>
              <a:buNone/>
            </a:pPr>
            <a:r>
              <a:rPr lang="en-US">
                <a:solidFill>
                  <a:srgbClr val="404040"/>
                </a:solidFill>
              </a:rPr>
              <a:t>Multi-Threading</a:t>
            </a:r>
            <a:endParaRPr/>
          </a:p>
        </p:txBody>
      </p:sp>
      <p:sp>
        <p:nvSpPr>
          <p:cNvPr id="1120" name="Google Shape;1120;p85"/>
          <p:cNvSpPr/>
          <p:nvPr/>
        </p:nvSpPr>
        <p:spPr>
          <a:xfrm>
            <a:off x="8630741" y="2765423"/>
            <a:ext cx="5417094" cy="3524734"/>
          </a:xfrm>
          <a:prstGeom prst="roundRect">
            <a:avLst>
              <a:gd name="adj" fmla="val 8987"/>
            </a:avLst>
          </a:prstGeom>
          <a:solidFill>
            <a:schemeClr val="lt1"/>
          </a:solidFill>
          <a:ln w="9525" cap="flat" cmpd="sng">
            <a:solidFill>
              <a:srgbClr val="E4B36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1121" name="Google Shape;1121;p85"/>
          <p:cNvSpPr/>
          <p:nvPr/>
        </p:nvSpPr>
        <p:spPr>
          <a:xfrm>
            <a:off x="2152650" y="2809633"/>
            <a:ext cx="5417094" cy="3524734"/>
          </a:xfrm>
          <a:prstGeom prst="roundRect">
            <a:avLst>
              <a:gd name="adj" fmla="val 8987"/>
            </a:avLst>
          </a:prstGeom>
          <a:solidFill>
            <a:schemeClr val="lt1"/>
          </a:solidFill>
          <a:ln w="9525" cap="flat" cmpd="sng">
            <a:solidFill>
              <a:srgbClr val="E4B36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1122" name="Google Shape;1122;p85"/>
          <p:cNvSpPr/>
          <p:nvPr/>
        </p:nvSpPr>
        <p:spPr>
          <a:xfrm>
            <a:off x="2208165" y="5133990"/>
            <a:ext cx="5361579" cy="840615"/>
          </a:xfrm>
          <a:prstGeom prst="rect">
            <a:avLst/>
          </a:prstGeom>
          <a:noFill/>
          <a:ln>
            <a:noFill/>
          </a:ln>
        </p:spPr>
        <p:txBody>
          <a:bodyPr spcFirstLastPara="1" wrap="square" lIns="91425" tIns="45700" rIns="91425" bIns="45700" anchor="t" anchorCtr="0">
            <a:spAutoFit/>
          </a:bodyPr>
          <a:lstStyle/>
          <a:p>
            <a:pPr marL="0" marR="0" lvl="0" indent="0" algn="ctr" rtl="0">
              <a:lnSpc>
                <a:spcPct val="114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Perform tasks associated with            the application</a:t>
            </a:r>
            <a:endParaRPr sz="2200" b="0" i="0" u="none" strike="noStrike" cap="none">
              <a:solidFill>
                <a:srgbClr val="3F3F3F"/>
              </a:solidFill>
              <a:latin typeface="Open Sans"/>
              <a:ea typeface="Open Sans"/>
              <a:cs typeface="Open Sans"/>
              <a:sym typeface="Open Sans"/>
            </a:endParaRPr>
          </a:p>
        </p:txBody>
      </p:sp>
      <p:sp>
        <p:nvSpPr>
          <p:cNvPr id="1123" name="Google Shape;1123;p85"/>
          <p:cNvSpPr/>
          <p:nvPr/>
        </p:nvSpPr>
        <p:spPr>
          <a:xfrm>
            <a:off x="8827565" y="5133990"/>
            <a:ext cx="4981623" cy="840615"/>
          </a:xfrm>
          <a:prstGeom prst="rect">
            <a:avLst/>
          </a:prstGeom>
          <a:noFill/>
          <a:ln>
            <a:noFill/>
          </a:ln>
        </p:spPr>
        <p:txBody>
          <a:bodyPr spcFirstLastPara="1" wrap="square" lIns="91425" tIns="45700" rIns="91425" bIns="45700" anchor="t" anchorCtr="0">
            <a:spAutoFit/>
          </a:bodyPr>
          <a:lstStyle/>
          <a:p>
            <a:pPr marL="0" marR="0" lvl="0" indent="0" algn="ctr" rtl="0">
              <a:lnSpc>
                <a:spcPct val="114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Perform some tasks for the program when its running</a:t>
            </a:r>
            <a:endParaRPr sz="2200" b="0" i="0" u="none" strike="noStrike" cap="none">
              <a:solidFill>
                <a:srgbClr val="3F3F3F"/>
              </a:solidFill>
              <a:latin typeface="Open Sans"/>
              <a:ea typeface="Open Sans"/>
              <a:cs typeface="Open Sans"/>
              <a:sym typeface="Open Sans"/>
            </a:endParaRPr>
          </a:p>
        </p:txBody>
      </p:sp>
      <p:sp>
        <p:nvSpPr>
          <p:cNvPr id="1124" name="Google Shape;1124;p85"/>
          <p:cNvSpPr txBox="1"/>
          <p:nvPr/>
        </p:nvSpPr>
        <p:spPr>
          <a:xfrm>
            <a:off x="2625677" y="1497885"/>
            <a:ext cx="11004646" cy="54934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77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In multi-Threading, there are two distinct categories of threads:</a:t>
            </a:r>
            <a:endParaRPr sz="1400" b="0" i="0" u="none" strike="noStrike" cap="none">
              <a:solidFill>
                <a:srgbClr val="000000"/>
              </a:solidFill>
              <a:latin typeface="Arial"/>
              <a:ea typeface="Arial"/>
              <a:cs typeface="Arial"/>
              <a:sym typeface="Arial"/>
            </a:endParaRPr>
          </a:p>
        </p:txBody>
      </p:sp>
      <p:sp>
        <p:nvSpPr>
          <p:cNvPr id="1125" name="Google Shape;1125;p85"/>
          <p:cNvSpPr/>
          <p:nvPr/>
        </p:nvSpPr>
        <p:spPr>
          <a:xfrm>
            <a:off x="3162946" y="3018950"/>
            <a:ext cx="3471247" cy="991061"/>
          </a:xfrm>
          <a:prstGeom prst="roundRect">
            <a:avLst>
              <a:gd name="adj" fmla="val 16667"/>
            </a:avLst>
          </a:prstGeom>
          <a:solidFill>
            <a:srgbClr val="E4B363"/>
          </a:solidFill>
          <a:ln w="25400" cap="flat" cmpd="sng">
            <a:solidFill>
              <a:srgbClr val="E4B36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User</a:t>
            </a:r>
            <a:r>
              <a:rPr lang="en-US" sz="2200" b="1" i="0" u="none" strike="noStrike" cap="none">
                <a:solidFill>
                  <a:schemeClr val="lt1"/>
                </a:solidFill>
                <a:latin typeface="Open Sans"/>
                <a:ea typeface="Open Sans"/>
                <a:cs typeface="Open Sans"/>
                <a:sym typeface="Open Sans"/>
              </a:rPr>
              <a:t> t</a:t>
            </a:r>
            <a:r>
              <a:rPr lang="en-US" sz="2200" b="0" i="0" u="none" strike="noStrike" cap="none">
                <a:solidFill>
                  <a:schemeClr val="lt1"/>
                </a:solidFill>
                <a:latin typeface="Open Sans"/>
                <a:ea typeface="Open Sans"/>
                <a:cs typeface="Open Sans"/>
                <a:sym typeface="Open Sans"/>
              </a:rPr>
              <a:t>hreads</a:t>
            </a:r>
            <a:endParaRPr sz="2200" b="0" i="0" u="none" strike="noStrike" cap="none">
              <a:solidFill>
                <a:schemeClr val="lt1"/>
              </a:solidFill>
              <a:latin typeface="Open Sans"/>
              <a:ea typeface="Open Sans"/>
              <a:cs typeface="Open Sans"/>
              <a:sym typeface="Open Sans"/>
            </a:endParaRPr>
          </a:p>
        </p:txBody>
      </p:sp>
      <p:sp>
        <p:nvSpPr>
          <p:cNvPr id="1126" name="Google Shape;1126;p85"/>
          <p:cNvSpPr/>
          <p:nvPr/>
        </p:nvSpPr>
        <p:spPr>
          <a:xfrm>
            <a:off x="9582754" y="3018451"/>
            <a:ext cx="3471247" cy="991061"/>
          </a:xfrm>
          <a:prstGeom prst="roundRect">
            <a:avLst>
              <a:gd name="adj" fmla="val 16667"/>
            </a:avLst>
          </a:prstGeom>
          <a:solidFill>
            <a:srgbClr val="E4B363"/>
          </a:solidFill>
          <a:ln w="25400" cap="flat" cmpd="sng">
            <a:solidFill>
              <a:srgbClr val="E4B36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Daemon threads</a:t>
            </a:r>
            <a:endParaRPr sz="2200" b="0" i="0" u="none" strike="noStrike" cap="none">
              <a:solidFill>
                <a:schemeClr val="lt1"/>
              </a:solidFill>
              <a:latin typeface="Open Sans"/>
              <a:ea typeface="Open Sans"/>
              <a:cs typeface="Open Sans"/>
              <a:sym typeface="Open Sans"/>
            </a:endParaRPr>
          </a:p>
        </p:txBody>
      </p:sp>
      <p:pic>
        <p:nvPicPr>
          <p:cNvPr id="1127" name="Google Shape;1127;p85"/>
          <p:cNvPicPr preferRelativeResize="0"/>
          <p:nvPr/>
        </p:nvPicPr>
        <p:blipFill rotWithShape="1">
          <a:blip r:embed="rId3">
            <a:alphaModFix/>
          </a:blip>
          <a:srcRect/>
          <a:stretch/>
        </p:blipFill>
        <p:spPr>
          <a:xfrm>
            <a:off x="6223000" y="760639"/>
            <a:ext cx="3740150" cy="365760"/>
          </a:xfrm>
          <a:prstGeom prst="rect">
            <a:avLst/>
          </a:prstGeom>
          <a:noFill/>
          <a:ln>
            <a:noFill/>
          </a:ln>
        </p:spPr>
      </p:pic>
      <p:sp>
        <p:nvSpPr>
          <p:cNvPr id="1128" name="Google Shape;1128;p85"/>
          <p:cNvSpPr/>
          <p:nvPr/>
        </p:nvSpPr>
        <p:spPr>
          <a:xfrm>
            <a:off x="4827941" y="4136164"/>
            <a:ext cx="144000" cy="900000"/>
          </a:xfrm>
          <a:prstGeom prst="downArrow">
            <a:avLst>
              <a:gd name="adj1" fmla="val 50000"/>
              <a:gd name="adj2" fmla="val 50000"/>
            </a:avLst>
          </a:prstGeom>
          <a:solidFill>
            <a:schemeClr val="accent1"/>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129" name="Google Shape;1129;p85"/>
          <p:cNvSpPr/>
          <p:nvPr/>
        </p:nvSpPr>
        <p:spPr>
          <a:xfrm>
            <a:off x="11246376" y="4136164"/>
            <a:ext cx="144000" cy="900000"/>
          </a:xfrm>
          <a:prstGeom prst="downArrow">
            <a:avLst>
              <a:gd name="adj1" fmla="val 50000"/>
              <a:gd name="adj2" fmla="val 50000"/>
            </a:avLst>
          </a:prstGeom>
          <a:solidFill>
            <a:schemeClr val="accent1"/>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24"/>
                                        </p:tgtEl>
                                        <p:attrNameLst>
                                          <p:attrName>style.visibility</p:attrName>
                                        </p:attrNameLst>
                                      </p:cBhvr>
                                      <p:to>
                                        <p:strVal val="visible"/>
                                      </p:to>
                                    </p:set>
                                    <p:animEffect transition="in" filter="fade">
                                      <p:cBhvr>
                                        <p:cTn id="7" dur="500"/>
                                        <p:tgtEl>
                                          <p:spTgt spid="11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p38"/>
          <p:cNvSpPr txBox="1">
            <a:spLocks noGrp="1"/>
          </p:cNvSpPr>
          <p:nvPr>
            <p:ph type="body" idx="1"/>
          </p:nvPr>
        </p:nvSpPr>
        <p:spPr>
          <a:xfrm>
            <a:off x="0" y="4114800"/>
            <a:ext cx="16256001" cy="914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1000"/>
              </a:spcBef>
              <a:spcAft>
                <a:spcPts val="0"/>
              </a:spcAft>
              <a:buSzPts val="2800"/>
              <a:buNone/>
            </a:pPr>
            <a:r>
              <a:rPr lang="en-US"/>
              <a:t>Java Interfaces</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133"/>
        <p:cNvGrpSpPr/>
        <p:nvPr/>
      </p:nvGrpSpPr>
      <p:grpSpPr>
        <a:xfrm>
          <a:off x="0" y="0"/>
          <a:ext cx="0" cy="0"/>
          <a:chOff x="0" y="0"/>
          <a:chExt cx="0" cy="0"/>
        </a:xfrm>
      </p:grpSpPr>
      <p:sp>
        <p:nvSpPr>
          <p:cNvPr id="1134" name="Google Shape;1134;p86"/>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Font typeface="Arial"/>
              <a:buNone/>
            </a:pPr>
            <a:r>
              <a:rPr lang="en-US">
                <a:solidFill>
                  <a:srgbClr val="404040"/>
                </a:solidFill>
              </a:rPr>
              <a:t>Multi-Threading</a:t>
            </a:r>
            <a:endParaRPr/>
          </a:p>
        </p:txBody>
      </p:sp>
      <p:grpSp>
        <p:nvGrpSpPr>
          <p:cNvPr id="1135" name="Google Shape;1135;p86"/>
          <p:cNvGrpSpPr/>
          <p:nvPr/>
        </p:nvGrpSpPr>
        <p:grpSpPr>
          <a:xfrm>
            <a:off x="-33925" y="1400463"/>
            <a:ext cx="15450234" cy="7532100"/>
            <a:chOff x="-29566" y="929409"/>
            <a:chExt cx="15450234" cy="7532100"/>
          </a:xfrm>
        </p:grpSpPr>
        <p:sp>
          <p:nvSpPr>
            <p:cNvPr id="1136" name="Google Shape;1136;p86"/>
            <p:cNvSpPr/>
            <p:nvPr/>
          </p:nvSpPr>
          <p:spPr>
            <a:xfrm rot="-1204889">
              <a:off x="844051" y="1672937"/>
              <a:ext cx="5401281" cy="6045044"/>
            </a:xfrm>
            <a:prstGeom prst="arc">
              <a:avLst>
                <a:gd name="adj1" fmla="val 17762765"/>
                <a:gd name="adj2" fmla="val 6067057"/>
              </a:avLst>
            </a:prstGeom>
            <a:noFill/>
            <a:ln w="28575" cap="flat" cmpd="sng">
              <a:solidFill>
                <a:srgbClr val="40404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cxnSp>
          <p:nvCxnSpPr>
            <p:cNvPr id="1137" name="Google Shape;1137;p86"/>
            <p:cNvCxnSpPr/>
            <p:nvPr/>
          </p:nvCxnSpPr>
          <p:spPr>
            <a:xfrm rot="10800000" flipH="1">
              <a:off x="3990549" y="7654660"/>
              <a:ext cx="3088624" cy="17495"/>
            </a:xfrm>
            <a:prstGeom prst="straightConnector1">
              <a:avLst/>
            </a:prstGeom>
            <a:noFill/>
            <a:ln w="9525" cap="flat" cmpd="sng">
              <a:solidFill>
                <a:srgbClr val="E4B363"/>
              </a:solidFill>
              <a:prstDash val="solid"/>
              <a:round/>
              <a:headEnd type="none" w="sm" len="sm"/>
              <a:tailEnd type="none" w="sm" len="sm"/>
            </a:ln>
          </p:spPr>
        </p:cxnSp>
        <p:cxnSp>
          <p:nvCxnSpPr>
            <p:cNvPr id="1138" name="Google Shape;1138;p86"/>
            <p:cNvCxnSpPr/>
            <p:nvPr/>
          </p:nvCxnSpPr>
          <p:spPr>
            <a:xfrm>
              <a:off x="3780215" y="1790409"/>
              <a:ext cx="3417686" cy="0"/>
            </a:xfrm>
            <a:prstGeom prst="straightConnector1">
              <a:avLst/>
            </a:prstGeom>
            <a:noFill/>
            <a:ln w="9525" cap="flat" cmpd="sng">
              <a:solidFill>
                <a:srgbClr val="E4B363"/>
              </a:solidFill>
              <a:prstDash val="solid"/>
              <a:round/>
              <a:headEnd type="none" w="sm" len="sm"/>
              <a:tailEnd type="none" w="sm" len="sm"/>
            </a:ln>
          </p:spPr>
        </p:cxnSp>
        <p:cxnSp>
          <p:nvCxnSpPr>
            <p:cNvPr id="1139" name="Google Shape;1139;p86"/>
            <p:cNvCxnSpPr/>
            <p:nvPr/>
          </p:nvCxnSpPr>
          <p:spPr>
            <a:xfrm>
              <a:off x="5634017" y="2865267"/>
              <a:ext cx="3417686" cy="0"/>
            </a:xfrm>
            <a:prstGeom prst="straightConnector1">
              <a:avLst/>
            </a:prstGeom>
            <a:noFill/>
            <a:ln w="9525" cap="flat" cmpd="sng">
              <a:solidFill>
                <a:srgbClr val="E4B363"/>
              </a:solidFill>
              <a:prstDash val="solid"/>
              <a:round/>
              <a:headEnd type="none" w="sm" len="sm"/>
              <a:tailEnd type="none" w="sm" len="sm"/>
            </a:ln>
          </p:spPr>
        </p:cxnSp>
        <p:cxnSp>
          <p:nvCxnSpPr>
            <p:cNvPr id="1140" name="Google Shape;1140;p86"/>
            <p:cNvCxnSpPr/>
            <p:nvPr/>
          </p:nvCxnSpPr>
          <p:spPr>
            <a:xfrm>
              <a:off x="6131921" y="4026610"/>
              <a:ext cx="3417686" cy="0"/>
            </a:xfrm>
            <a:prstGeom prst="straightConnector1">
              <a:avLst/>
            </a:prstGeom>
            <a:noFill/>
            <a:ln w="9525" cap="flat" cmpd="sng">
              <a:solidFill>
                <a:srgbClr val="E4B363"/>
              </a:solidFill>
              <a:prstDash val="solid"/>
              <a:round/>
              <a:headEnd type="none" w="sm" len="sm"/>
              <a:tailEnd type="none" w="sm" len="sm"/>
            </a:ln>
          </p:spPr>
        </p:cxnSp>
        <p:cxnSp>
          <p:nvCxnSpPr>
            <p:cNvPr id="1141" name="Google Shape;1141;p86"/>
            <p:cNvCxnSpPr/>
            <p:nvPr/>
          </p:nvCxnSpPr>
          <p:spPr>
            <a:xfrm>
              <a:off x="5530633" y="6484294"/>
              <a:ext cx="3417686" cy="0"/>
            </a:xfrm>
            <a:prstGeom prst="straightConnector1">
              <a:avLst/>
            </a:prstGeom>
            <a:noFill/>
            <a:ln w="9525" cap="flat" cmpd="sng">
              <a:solidFill>
                <a:srgbClr val="E4B363"/>
              </a:solidFill>
              <a:prstDash val="solid"/>
              <a:round/>
              <a:headEnd type="none" w="sm" len="sm"/>
              <a:tailEnd type="none" w="sm" len="sm"/>
            </a:ln>
          </p:spPr>
        </p:cxnSp>
        <p:grpSp>
          <p:nvGrpSpPr>
            <p:cNvPr id="1142" name="Google Shape;1142;p86"/>
            <p:cNvGrpSpPr/>
            <p:nvPr/>
          </p:nvGrpSpPr>
          <p:grpSpPr>
            <a:xfrm>
              <a:off x="1301548" y="2381338"/>
              <a:ext cx="4490952" cy="4742239"/>
              <a:chOff x="1020647" y="1412585"/>
              <a:chExt cx="2664000" cy="2664000"/>
            </a:xfrm>
          </p:grpSpPr>
          <p:sp>
            <p:nvSpPr>
              <p:cNvPr id="1143" name="Google Shape;1143;p86"/>
              <p:cNvSpPr/>
              <p:nvPr/>
            </p:nvSpPr>
            <p:spPr>
              <a:xfrm>
                <a:off x="1020647" y="1412585"/>
                <a:ext cx="2664000" cy="2664000"/>
              </a:xfrm>
              <a:prstGeom prst="flowChartConnector">
                <a:avLst/>
              </a:prstGeom>
              <a:solidFill>
                <a:srgbClr val="BFBFBF"/>
              </a:solidFill>
              <a:ln w="2540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144" name="Google Shape;1144;p86"/>
              <p:cNvSpPr/>
              <p:nvPr/>
            </p:nvSpPr>
            <p:spPr>
              <a:xfrm>
                <a:off x="1200647" y="1592585"/>
                <a:ext cx="2304000" cy="2304000"/>
              </a:xfrm>
              <a:prstGeom prst="flowChartConnector">
                <a:avLst/>
              </a:prstGeom>
              <a:solidFill>
                <a:schemeClr val="lt1"/>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145" name="Google Shape;1145;p86"/>
              <p:cNvSpPr/>
              <p:nvPr/>
            </p:nvSpPr>
            <p:spPr>
              <a:xfrm>
                <a:off x="1272647" y="1664585"/>
                <a:ext cx="2160000" cy="2160000"/>
              </a:xfrm>
              <a:prstGeom prst="flowChartConnector">
                <a:avLst/>
              </a:prstGeom>
              <a:solidFill>
                <a:schemeClr val="lt1"/>
              </a:solidFill>
              <a:ln w="19050" cap="flat" cmpd="sng">
                <a:solidFill>
                  <a:srgbClr val="A5A5A5"/>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404040"/>
                    </a:solidFill>
                    <a:latin typeface="Open Sans"/>
                    <a:ea typeface="Open Sans"/>
                    <a:cs typeface="Open Sans"/>
                    <a:sym typeface="Open Sans"/>
                  </a:rPr>
                  <a:t>Lifecycle of a thread</a:t>
                </a:r>
                <a:endParaRPr sz="2200" b="1" i="0" u="none" strike="noStrike" cap="none">
                  <a:solidFill>
                    <a:srgbClr val="404040"/>
                  </a:solidFill>
                  <a:latin typeface="Open Sans"/>
                  <a:ea typeface="Open Sans"/>
                  <a:cs typeface="Open Sans"/>
                  <a:sym typeface="Open Sans"/>
                </a:endParaRPr>
              </a:p>
            </p:txBody>
          </p:sp>
        </p:grpSp>
        <p:sp>
          <p:nvSpPr>
            <p:cNvPr id="1146" name="Google Shape;1146;p86"/>
            <p:cNvSpPr/>
            <p:nvPr/>
          </p:nvSpPr>
          <p:spPr>
            <a:xfrm>
              <a:off x="6004910" y="3828834"/>
              <a:ext cx="424820" cy="448590"/>
            </a:xfrm>
            <a:prstGeom prst="flowChartConnector">
              <a:avLst/>
            </a:prstGeom>
            <a:solidFill>
              <a:srgbClr val="E4B363"/>
            </a:solidFill>
            <a:ln w="25400" cap="flat" cmpd="sng">
              <a:solidFill>
                <a:srgbClr val="E4B36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lt1"/>
                  </a:solidFill>
                  <a:latin typeface="Arial"/>
                  <a:ea typeface="Arial"/>
                  <a:cs typeface="Arial"/>
                  <a:sym typeface="Arial"/>
                </a:rPr>
                <a:t>3</a:t>
              </a:r>
              <a:endParaRPr sz="1400" b="0" i="0" u="none" strike="noStrike" cap="none">
                <a:solidFill>
                  <a:schemeClr val="lt1"/>
                </a:solidFill>
                <a:latin typeface="Arial"/>
                <a:ea typeface="Arial"/>
                <a:cs typeface="Arial"/>
                <a:sym typeface="Arial"/>
              </a:endParaRPr>
            </a:p>
          </p:txBody>
        </p:sp>
        <p:sp>
          <p:nvSpPr>
            <p:cNvPr id="1147" name="Google Shape;1147;p86"/>
            <p:cNvSpPr/>
            <p:nvPr/>
          </p:nvSpPr>
          <p:spPr>
            <a:xfrm>
              <a:off x="5421695" y="2640972"/>
              <a:ext cx="424820" cy="448590"/>
            </a:xfrm>
            <a:prstGeom prst="flowChartConnector">
              <a:avLst/>
            </a:prstGeom>
            <a:solidFill>
              <a:srgbClr val="E4B363"/>
            </a:solidFill>
            <a:ln w="25400" cap="flat" cmpd="sng">
              <a:solidFill>
                <a:srgbClr val="E4B36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lt1"/>
                  </a:solidFill>
                  <a:latin typeface="Arial"/>
                  <a:ea typeface="Arial"/>
                  <a:cs typeface="Arial"/>
                  <a:sym typeface="Arial"/>
                </a:rPr>
                <a:t>2</a:t>
              </a:r>
              <a:endParaRPr sz="1400" b="0" i="0" u="none" strike="noStrike" cap="none">
                <a:solidFill>
                  <a:schemeClr val="lt1"/>
                </a:solidFill>
                <a:latin typeface="Arial"/>
                <a:ea typeface="Arial"/>
                <a:cs typeface="Arial"/>
                <a:sym typeface="Arial"/>
              </a:endParaRPr>
            </a:p>
          </p:txBody>
        </p:sp>
        <p:sp>
          <p:nvSpPr>
            <p:cNvPr id="1148" name="Google Shape;1148;p86"/>
            <p:cNvSpPr/>
            <p:nvPr/>
          </p:nvSpPr>
          <p:spPr>
            <a:xfrm>
              <a:off x="5530721" y="6304160"/>
              <a:ext cx="424820" cy="448590"/>
            </a:xfrm>
            <a:prstGeom prst="flowChartConnector">
              <a:avLst/>
            </a:prstGeom>
            <a:solidFill>
              <a:srgbClr val="E4B363"/>
            </a:solidFill>
            <a:ln w="25400" cap="flat" cmpd="sng">
              <a:solidFill>
                <a:srgbClr val="E4B36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lt1"/>
                  </a:solidFill>
                  <a:latin typeface="Arial"/>
                  <a:ea typeface="Arial"/>
                  <a:cs typeface="Arial"/>
                  <a:sym typeface="Arial"/>
                </a:rPr>
                <a:t>5</a:t>
              </a:r>
              <a:endParaRPr sz="1400" b="0" i="0" u="none" strike="noStrike" cap="none">
                <a:solidFill>
                  <a:schemeClr val="lt1"/>
                </a:solidFill>
                <a:latin typeface="Arial"/>
                <a:ea typeface="Arial"/>
                <a:cs typeface="Arial"/>
                <a:sym typeface="Arial"/>
              </a:endParaRPr>
            </a:p>
          </p:txBody>
        </p:sp>
        <p:sp>
          <p:nvSpPr>
            <p:cNvPr id="1149" name="Google Shape;1149;p86"/>
            <p:cNvSpPr/>
            <p:nvPr/>
          </p:nvSpPr>
          <p:spPr>
            <a:xfrm>
              <a:off x="3778139" y="1542417"/>
              <a:ext cx="424820" cy="448590"/>
            </a:xfrm>
            <a:prstGeom prst="flowChartConnector">
              <a:avLst/>
            </a:prstGeom>
            <a:solidFill>
              <a:srgbClr val="E4B363"/>
            </a:solidFill>
            <a:ln w="25400" cap="flat" cmpd="sng">
              <a:solidFill>
                <a:srgbClr val="E4B36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lt1"/>
                  </a:solidFill>
                  <a:latin typeface="Arial"/>
                  <a:ea typeface="Arial"/>
                  <a:cs typeface="Arial"/>
                  <a:sym typeface="Arial"/>
                </a:rPr>
                <a:t>1</a:t>
              </a:r>
              <a:endParaRPr sz="1400" b="0" i="0" u="none" strike="noStrike" cap="none">
                <a:solidFill>
                  <a:schemeClr val="lt1"/>
                </a:solidFill>
                <a:latin typeface="Arial"/>
                <a:ea typeface="Arial"/>
                <a:cs typeface="Arial"/>
                <a:sym typeface="Arial"/>
              </a:endParaRPr>
            </a:p>
          </p:txBody>
        </p:sp>
        <p:sp>
          <p:nvSpPr>
            <p:cNvPr id="1150" name="Google Shape;1150;p86"/>
            <p:cNvSpPr/>
            <p:nvPr/>
          </p:nvSpPr>
          <p:spPr>
            <a:xfrm>
              <a:off x="3778139" y="7430365"/>
              <a:ext cx="424820" cy="448590"/>
            </a:xfrm>
            <a:prstGeom prst="flowChartConnector">
              <a:avLst/>
            </a:prstGeom>
            <a:solidFill>
              <a:srgbClr val="E4B363"/>
            </a:solidFill>
            <a:ln w="25400" cap="flat" cmpd="sng">
              <a:solidFill>
                <a:srgbClr val="E4B36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lt1"/>
                  </a:solidFill>
                  <a:latin typeface="Arial"/>
                  <a:ea typeface="Arial"/>
                  <a:cs typeface="Arial"/>
                  <a:sym typeface="Arial"/>
                </a:rPr>
                <a:t>6</a:t>
              </a:r>
              <a:endParaRPr sz="1400" b="0" i="0" u="none" strike="noStrike" cap="none">
                <a:solidFill>
                  <a:schemeClr val="lt1"/>
                </a:solidFill>
                <a:latin typeface="Arial"/>
                <a:ea typeface="Arial"/>
                <a:cs typeface="Arial"/>
                <a:sym typeface="Arial"/>
              </a:endParaRPr>
            </a:p>
          </p:txBody>
        </p:sp>
        <p:sp>
          <p:nvSpPr>
            <p:cNvPr id="1151" name="Google Shape;1151;p86"/>
            <p:cNvSpPr/>
            <p:nvPr/>
          </p:nvSpPr>
          <p:spPr>
            <a:xfrm>
              <a:off x="7182454" y="1192727"/>
              <a:ext cx="6217263" cy="1044599"/>
            </a:xfrm>
            <a:prstGeom prst="roundRect">
              <a:avLst>
                <a:gd name="adj" fmla="val 16667"/>
              </a:avLst>
            </a:prstGeom>
            <a:solidFill>
              <a:srgbClr val="E4B363"/>
            </a:solidFill>
            <a:ln w="25400" cap="flat" cmpd="sng">
              <a:solidFill>
                <a:srgbClr val="E4B36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a:solidFill>
                    <a:schemeClr val="lt1"/>
                  </a:solidFill>
                  <a:latin typeface="Open Sans"/>
                  <a:ea typeface="Open Sans"/>
                  <a:cs typeface="Open Sans"/>
                  <a:sym typeface="Open Sans"/>
                </a:rPr>
                <a:t>New State</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When a thread is created with the runnable interface</a:t>
              </a:r>
              <a:endParaRPr sz="1400" b="0" i="0" u="none" strike="noStrike" cap="none">
                <a:solidFill>
                  <a:srgbClr val="000000"/>
                </a:solidFill>
                <a:latin typeface="Arial"/>
                <a:ea typeface="Arial"/>
                <a:cs typeface="Arial"/>
                <a:sym typeface="Arial"/>
              </a:endParaRPr>
            </a:p>
          </p:txBody>
        </p:sp>
        <p:sp>
          <p:nvSpPr>
            <p:cNvPr id="1152" name="Google Shape;1152;p86"/>
            <p:cNvSpPr/>
            <p:nvPr/>
          </p:nvSpPr>
          <p:spPr>
            <a:xfrm>
              <a:off x="7062373" y="7118026"/>
              <a:ext cx="6217263" cy="1044599"/>
            </a:xfrm>
            <a:prstGeom prst="roundRect">
              <a:avLst>
                <a:gd name="adj" fmla="val 16667"/>
              </a:avLst>
            </a:prstGeom>
            <a:solidFill>
              <a:srgbClr val="E4B363"/>
            </a:solidFill>
            <a:ln w="25400" cap="flat" cmpd="sng">
              <a:solidFill>
                <a:srgbClr val="E4B36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a:solidFill>
                    <a:schemeClr val="lt1"/>
                  </a:solidFill>
                  <a:latin typeface="Open Sans"/>
                  <a:ea typeface="Open Sans"/>
                  <a:cs typeface="Open Sans"/>
                  <a:sym typeface="Open Sans"/>
                </a:rPr>
                <a:t>Terminated</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When a thread completes its execution</a:t>
              </a:r>
              <a:endParaRPr sz="1400" b="0" i="0" u="none" strike="noStrike" cap="none">
                <a:solidFill>
                  <a:srgbClr val="000000"/>
                </a:solidFill>
                <a:latin typeface="Arial"/>
                <a:ea typeface="Arial"/>
                <a:cs typeface="Arial"/>
                <a:sym typeface="Arial"/>
              </a:endParaRPr>
            </a:p>
          </p:txBody>
        </p:sp>
        <p:sp>
          <p:nvSpPr>
            <p:cNvPr id="1153" name="Google Shape;1153;p86"/>
            <p:cNvSpPr/>
            <p:nvPr/>
          </p:nvSpPr>
          <p:spPr>
            <a:xfrm>
              <a:off x="8025712" y="2374490"/>
              <a:ext cx="6217263" cy="1044599"/>
            </a:xfrm>
            <a:prstGeom prst="roundRect">
              <a:avLst>
                <a:gd name="adj" fmla="val 16667"/>
              </a:avLst>
            </a:prstGeom>
            <a:solidFill>
              <a:srgbClr val="E4B363"/>
            </a:solidFill>
            <a:ln w="25400" cap="flat" cmpd="sng">
              <a:solidFill>
                <a:srgbClr val="E4B36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14000"/>
                </a:lnSpc>
                <a:spcBef>
                  <a:spcPts val="0"/>
                </a:spcBef>
                <a:spcAft>
                  <a:spcPts val="0"/>
                </a:spcAft>
                <a:buClr>
                  <a:srgbClr val="000000"/>
                </a:buClr>
                <a:buSzPts val="2200"/>
                <a:buFont typeface="Arial"/>
                <a:buNone/>
              </a:pPr>
              <a:r>
                <a:rPr lang="en-US" sz="2200" b="1" i="0" u="none" strike="noStrike" cap="none">
                  <a:solidFill>
                    <a:schemeClr val="lt1"/>
                  </a:solidFill>
                  <a:latin typeface="Open Sans"/>
                  <a:ea typeface="Open Sans"/>
                  <a:cs typeface="Open Sans"/>
                  <a:sym typeface="Open Sans"/>
                </a:rPr>
                <a:t>Runnable State</a:t>
              </a:r>
              <a:endParaRPr sz="2200" b="1" i="0" u="none" strike="noStrike" cap="none">
                <a:solidFill>
                  <a:srgbClr val="3F3F3F"/>
                </a:solidFill>
                <a:latin typeface="Open Sans"/>
                <a:ea typeface="Open Sans"/>
                <a:cs typeface="Open Sans"/>
                <a:sym typeface="Open Sans"/>
              </a:endParaRPr>
            </a:p>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When the start() method is called and the thread is ready  to execute</a:t>
              </a:r>
              <a:endParaRPr sz="1400" b="0" i="0" u="none" strike="noStrike" cap="none">
                <a:solidFill>
                  <a:srgbClr val="000000"/>
                </a:solidFill>
                <a:latin typeface="Arial"/>
                <a:ea typeface="Arial"/>
                <a:cs typeface="Arial"/>
                <a:sym typeface="Arial"/>
              </a:endParaRPr>
            </a:p>
          </p:txBody>
        </p:sp>
        <p:sp>
          <p:nvSpPr>
            <p:cNvPr id="1154" name="Google Shape;1154;p86"/>
            <p:cNvSpPr/>
            <p:nvPr/>
          </p:nvSpPr>
          <p:spPr>
            <a:xfrm>
              <a:off x="8043706" y="5923367"/>
              <a:ext cx="6217263" cy="1044599"/>
            </a:xfrm>
            <a:prstGeom prst="roundRect">
              <a:avLst>
                <a:gd name="adj" fmla="val 16667"/>
              </a:avLst>
            </a:prstGeom>
            <a:solidFill>
              <a:srgbClr val="E4B363"/>
            </a:solidFill>
            <a:ln w="25400" cap="flat" cmpd="sng">
              <a:solidFill>
                <a:srgbClr val="E4B36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a:solidFill>
                    <a:schemeClr val="lt1"/>
                  </a:solidFill>
                  <a:latin typeface="Open Sans"/>
                  <a:ea typeface="Open Sans"/>
                  <a:cs typeface="Open Sans"/>
                  <a:sym typeface="Open Sans"/>
                </a:rPr>
                <a:t>Timed Waiting</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When a thread is waiting for another thread to perform   an action for a specified time</a:t>
              </a:r>
              <a:endParaRPr sz="1400" b="0" i="0" u="none" strike="noStrike" cap="none">
                <a:solidFill>
                  <a:srgbClr val="000000"/>
                </a:solidFill>
                <a:latin typeface="Arial"/>
                <a:ea typeface="Arial"/>
                <a:cs typeface="Arial"/>
                <a:sym typeface="Arial"/>
              </a:endParaRPr>
            </a:p>
          </p:txBody>
        </p:sp>
        <p:sp>
          <p:nvSpPr>
            <p:cNvPr id="1155" name="Google Shape;1155;p86"/>
            <p:cNvSpPr/>
            <p:nvPr/>
          </p:nvSpPr>
          <p:spPr>
            <a:xfrm>
              <a:off x="9203405" y="3567559"/>
              <a:ext cx="6217263" cy="1044599"/>
            </a:xfrm>
            <a:prstGeom prst="roundRect">
              <a:avLst>
                <a:gd name="adj" fmla="val 16667"/>
              </a:avLst>
            </a:prstGeom>
            <a:solidFill>
              <a:srgbClr val="E4B363"/>
            </a:solidFill>
            <a:ln w="25400" cap="flat" cmpd="sng">
              <a:solidFill>
                <a:srgbClr val="E4B36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a:solidFill>
                    <a:schemeClr val="lt1"/>
                  </a:solidFill>
                  <a:latin typeface="Open Sans"/>
                  <a:ea typeface="Open Sans"/>
                  <a:cs typeface="Open Sans"/>
                  <a:sym typeface="Open Sans"/>
                </a:rPr>
                <a:t>Blocked State</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When a thread is waiting to acquire a lock</a:t>
              </a:r>
              <a:endParaRPr sz="1400" b="0" i="0" u="none" strike="noStrike" cap="none">
                <a:solidFill>
                  <a:srgbClr val="000000"/>
                </a:solidFill>
                <a:latin typeface="Arial"/>
                <a:ea typeface="Arial"/>
                <a:cs typeface="Arial"/>
                <a:sym typeface="Arial"/>
              </a:endParaRPr>
            </a:p>
          </p:txBody>
        </p:sp>
        <p:cxnSp>
          <p:nvCxnSpPr>
            <p:cNvPr id="1156" name="Google Shape;1156;p86"/>
            <p:cNvCxnSpPr/>
            <p:nvPr/>
          </p:nvCxnSpPr>
          <p:spPr>
            <a:xfrm>
              <a:off x="6131921" y="5206206"/>
              <a:ext cx="3417686" cy="0"/>
            </a:xfrm>
            <a:prstGeom prst="straightConnector1">
              <a:avLst/>
            </a:prstGeom>
            <a:noFill/>
            <a:ln w="9525" cap="flat" cmpd="sng">
              <a:solidFill>
                <a:srgbClr val="E4B363"/>
              </a:solidFill>
              <a:prstDash val="solid"/>
              <a:round/>
              <a:headEnd type="none" w="sm" len="sm"/>
              <a:tailEnd type="none" w="sm" len="sm"/>
            </a:ln>
          </p:spPr>
        </p:cxnSp>
        <p:sp>
          <p:nvSpPr>
            <p:cNvPr id="1157" name="Google Shape;1157;p86"/>
            <p:cNvSpPr/>
            <p:nvPr/>
          </p:nvSpPr>
          <p:spPr>
            <a:xfrm>
              <a:off x="6004910" y="5016695"/>
              <a:ext cx="424820" cy="448590"/>
            </a:xfrm>
            <a:prstGeom prst="flowChartConnector">
              <a:avLst/>
            </a:prstGeom>
            <a:solidFill>
              <a:srgbClr val="E4B363"/>
            </a:solidFill>
            <a:ln w="25400" cap="flat" cmpd="sng">
              <a:solidFill>
                <a:srgbClr val="E4B36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lt1"/>
                  </a:solidFill>
                  <a:latin typeface="Arial"/>
                  <a:ea typeface="Arial"/>
                  <a:cs typeface="Arial"/>
                  <a:sym typeface="Arial"/>
                </a:rPr>
                <a:t>4</a:t>
              </a:r>
              <a:endParaRPr sz="1400" b="0" i="0" u="none" strike="noStrike" cap="none">
                <a:solidFill>
                  <a:schemeClr val="lt1"/>
                </a:solidFill>
                <a:latin typeface="Arial"/>
                <a:ea typeface="Arial"/>
                <a:cs typeface="Arial"/>
                <a:sym typeface="Arial"/>
              </a:endParaRPr>
            </a:p>
          </p:txBody>
        </p:sp>
        <p:sp>
          <p:nvSpPr>
            <p:cNvPr id="1158" name="Google Shape;1158;p86"/>
            <p:cNvSpPr/>
            <p:nvPr/>
          </p:nvSpPr>
          <p:spPr>
            <a:xfrm>
              <a:off x="9203405" y="4747155"/>
              <a:ext cx="6217263" cy="1044599"/>
            </a:xfrm>
            <a:prstGeom prst="roundRect">
              <a:avLst>
                <a:gd name="adj" fmla="val 16667"/>
              </a:avLst>
            </a:prstGeom>
            <a:solidFill>
              <a:srgbClr val="E4B363"/>
            </a:solidFill>
            <a:ln w="25400" cap="flat" cmpd="sng">
              <a:solidFill>
                <a:srgbClr val="E4B36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a:solidFill>
                    <a:schemeClr val="lt1"/>
                  </a:solidFill>
                  <a:latin typeface="Open Sans"/>
                  <a:ea typeface="Open Sans"/>
                  <a:cs typeface="Open Sans"/>
                  <a:sym typeface="Open Sans"/>
                </a:rPr>
                <a:t>Waiting State</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When a thread is waiting indefinitely for another thread   to perform a specific action</a:t>
              </a:r>
              <a:endParaRPr sz="1400" b="0" i="0" u="none" strike="noStrike" cap="none">
                <a:solidFill>
                  <a:srgbClr val="000000"/>
                </a:solidFill>
                <a:latin typeface="Arial"/>
                <a:ea typeface="Arial"/>
                <a:cs typeface="Arial"/>
                <a:sym typeface="Arial"/>
              </a:endParaRPr>
            </a:p>
          </p:txBody>
        </p:sp>
      </p:grpSp>
      <p:pic>
        <p:nvPicPr>
          <p:cNvPr id="1159" name="Google Shape;1159;p86"/>
          <p:cNvPicPr preferRelativeResize="0"/>
          <p:nvPr/>
        </p:nvPicPr>
        <p:blipFill rotWithShape="1">
          <a:blip r:embed="rId3">
            <a:alphaModFix/>
          </a:blip>
          <a:srcRect/>
          <a:stretch/>
        </p:blipFill>
        <p:spPr>
          <a:xfrm>
            <a:off x="6223000" y="760639"/>
            <a:ext cx="3740150" cy="365760"/>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163"/>
        <p:cNvGrpSpPr/>
        <p:nvPr/>
      </p:nvGrpSpPr>
      <p:grpSpPr>
        <a:xfrm>
          <a:off x="0" y="0"/>
          <a:ext cx="0" cy="0"/>
          <a:chOff x="0" y="0"/>
          <a:chExt cx="0" cy="0"/>
        </a:xfrm>
      </p:grpSpPr>
      <p:sp>
        <p:nvSpPr>
          <p:cNvPr id="1164" name="Google Shape;1164;g226daaaad22_0_930"/>
          <p:cNvSpPr txBox="1">
            <a:spLocks noGrp="1"/>
          </p:cNvSpPr>
          <p:nvPr>
            <p:ph type="title"/>
          </p:nvPr>
        </p:nvSpPr>
        <p:spPr>
          <a:xfrm>
            <a:off x="812800" y="608392"/>
            <a:ext cx="10666200" cy="665100"/>
          </a:xfrm>
          <a:prstGeom prst="rect">
            <a:avLst/>
          </a:prstGeom>
          <a:noFill/>
          <a:ln>
            <a:noFill/>
          </a:ln>
        </p:spPr>
        <p:txBody>
          <a:bodyPr spcFirstLastPara="1" wrap="square" lIns="91425" tIns="45700" rIns="91425" bIns="45700" anchor="ctr" anchorCtr="0">
            <a:noAutofit/>
          </a:bodyPr>
          <a:lstStyle/>
          <a:p>
            <a:pPr marL="0" lvl="0" indent="0" algn="l" rtl="0">
              <a:lnSpc>
                <a:spcPct val="115000"/>
              </a:lnSpc>
              <a:spcBef>
                <a:spcPts val="0"/>
              </a:spcBef>
              <a:spcAft>
                <a:spcPts val="0"/>
              </a:spcAft>
              <a:buSzPts val="1100"/>
              <a:buFont typeface="Arial"/>
              <a:buNone/>
            </a:pPr>
            <a:endParaRPr/>
          </a:p>
          <a:p>
            <a:pPr marL="0" lvl="0" indent="0" algn="l" rtl="0">
              <a:lnSpc>
                <a:spcPct val="115000"/>
              </a:lnSpc>
              <a:spcBef>
                <a:spcPts val="0"/>
              </a:spcBef>
              <a:spcAft>
                <a:spcPts val="0"/>
              </a:spcAft>
              <a:buSzPts val="1100"/>
              <a:buFont typeface="Arial"/>
              <a:buNone/>
            </a:pPr>
            <a:endParaRPr/>
          </a:p>
          <a:p>
            <a:pPr marL="0" lvl="0" indent="0" algn="l" rtl="0">
              <a:lnSpc>
                <a:spcPct val="115000"/>
              </a:lnSpc>
              <a:spcBef>
                <a:spcPts val="0"/>
              </a:spcBef>
              <a:spcAft>
                <a:spcPts val="0"/>
              </a:spcAft>
              <a:buSzPts val="1100"/>
              <a:buFont typeface="Arial"/>
              <a:buNone/>
            </a:pPr>
            <a:endParaRPr/>
          </a:p>
          <a:p>
            <a:pPr marL="0" lvl="0" indent="0" algn="l" rtl="0">
              <a:lnSpc>
                <a:spcPct val="115000"/>
              </a:lnSpc>
              <a:spcBef>
                <a:spcPts val="0"/>
              </a:spcBef>
              <a:spcAft>
                <a:spcPts val="0"/>
              </a:spcAft>
              <a:buSzPts val="1100"/>
              <a:buFont typeface="Arial"/>
              <a:buNone/>
            </a:pPr>
            <a:r>
              <a:rPr lang="en-US"/>
              <a:t>Multi-Threading</a:t>
            </a:r>
            <a:endParaRPr/>
          </a:p>
          <a:p>
            <a:pPr marL="0" lvl="0" indent="0" algn="l" rtl="0">
              <a:lnSpc>
                <a:spcPct val="115000"/>
              </a:lnSpc>
              <a:spcBef>
                <a:spcPts val="0"/>
              </a:spcBef>
              <a:spcAft>
                <a:spcPts val="0"/>
              </a:spcAft>
              <a:buSzPts val="1100"/>
              <a:buFont typeface="Arial"/>
              <a:buNone/>
            </a:pPr>
            <a:endParaRPr/>
          </a:p>
          <a:p>
            <a:pPr marL="0" lvl="0" indent="0" algn="l" rtl="0">
              <a:lnSpc>
                <a:spcPct val="115000"/>
              </a:lnSpc>
              <a:spcBef>
                <a:spcPts val="0"/>
              </a:spcBef>
              <a:spcAft>
                <a:spcPts val="0"/>
              </a:spcAft>
              <a:buSzPts val="1100"/>
              <a:buFont typeface="Arial"/>
              <a:buNone/>
            </a:pPr>
            <a:endParaRPr/>
          </a:p>
          <a:p>
            <a:pPr marL="0" lvl="0" indent="0" algn="l" rtl="0">
              <a:lnSpc>
                <a:spcPct val="115000"/>
              </a:lnSpc>
              <a:spcBef>
                <a:spcPts val="0"/>
              </a:spcBef>
              <a:spcAft>
                <a:spcPts val="0"/>
              </a:spcAft>
              <a:buSzPts val="1100"/>
              <a:buFont typeface="Arial"/>
              <a:buNone/>
            </a:pPr>
            <a:endParaRPr sz="2200"/>
          </a:p>
        </p:txBody>
      </p:sp>
      <p:sp>
        <p:nvSpPr>
          <p:cNvPr id="1165" name="Google Shape;1165;g226daaaad22_0_930"/>
          <p:cNvSpPr txBox="1">
            <a:spLocks noGrp="1"/>
          </p:cNvSpPr>
          <p:nvPr>
            <p:ph type="body" idx="1"/>
          </p:nvPr>
        </p:nvSpPr>
        <p:spPr>
          <a:xfrm>
            <a:off x="1902091" y="2363465"/>
            <a:ext cx="12451800" cy="5527500"/>
          </a:xfrm>
          <a:prstGeom prst="rect">
            <a:avLst/>
          </a:prstGeom>
          <a:noFill/>
          <a:ln>
            <a:noFill/>
          </a:ln>
        </p:spPr>
        <p:txBody>
          <a:bodyPr spcFirstLastPara="1" wrap="square" lIns="91425" tIns="0" rIns="91425" bIns="0" anchor="t" anchorCtr="0">
            <a:normAutofit/>
          </a:bodyPr>
          <a:lstStyle/>
          <a:p>
            <a:pPr marL="0" marR="0" lvl="0" indent="0" algn="l" rtl="0">
              <a:lnSpc>
                <a:spcPct val="115000"/>
              </a:lnSpc>
              <a:spcBef>
                <a:spcPts val="0"/>
              </a:spcBef>
              <a:spcAft>
                <a:spcPts val="0"/>
              </a:spcAft>
              <a:buSzPts val="2800"/>
              <a:buNone/>
            </a:pPr>
            <a:r>
              <a:rPr lang="en-US" b="1">
                <a:solidFill>
                  <a:srgbClr val="3F3F3F"/>
                </a:solidFill>
              </a:rPr>
              <a:t>Problem Statement:</a:t>
            </a:r>
            <a:endParaRPr b="1">
              <a:solidFill>
                <a:srgbClr val="3F3F3F"/>
              </a:solidFill>
            </a:endParaRPr>
          </a:p>
          <a:p>
            <a:pPr marL="0" marR="0" lvl="0" indent="0" algn="l" rtl="0">
              <a:lnSpc>
                <a:spcPct val="115000"/>
              </a:lnSpc>
              <a:spcBef>
                <a:spcPts val="0"/>
              </a:spcBef>
              <a:spcAft>
                <a:spcPts val="0"/>
              </a:spcAft>
              <a:buSzPts val="2800"/>
              <a:buNone/>
            </a:pPr>
            <a:endParaRPr>
              <a:solidFill>
                <a:srgbClr val="3F3F3F"/>
              </a:solidFill>
            </a:endParaRPr>
          </a:p>
          <a:p>
            <a:pPr marL="0" lvl="0" indent="0" algn="l" rtl="0">
              <a:lnSpc>
                <a:spcPct val="107500"/>
              </a:lnSpc>
              <a:spcBef>
                <a:spcPts val="0"/>
              </a:spcBef>
              <a:spcAft>
                <a:spcPts val="0"/>
              </a:spcAft>
              <a:buSzPts val="1100"/>
              <a:buNone/>
            </a:pPr>
            <a:r>
              <a:rPr lang="en-US">
                <a:solidFill>
                  <a:schemeClr val="dk1"/>
                </a:solidFill>
              </a:rPr>
              <a:t>You have been asked to implement multi-threading in Java.</a:t>
            </a:r>
            <a:endParaRPr>
              <a:solidFill>
                <a:schemeClr val="dk1"/>
              </a:solidFill>
            </a:endParaRPr>
          </a:p>
          <a:p>
            <a:pPr marL="0" lvl="0" indent="0" algn="l" rtl="0">
              <a:lnSpc>
                <a:spcPct val="107500"/>
              </a:lnSpc>
              <a:spcBef>
                <a:spcPts val="0"/>
              </a:spcBef>
              <a:spcAft>
                <a:spcPts val="0"/>
              </a:spcAft>
              <a:buSzPts val="1100"/>
              <a:buNone/>
            </a:pPr>
            <a:endParaRPr>
              <a:solidFill>
                <a:schemeClr val="dk1"/>
              </a:solidFill>
            </a:endParaRPr>
          </a:p>
          <a:p>
            <a:pPr marL="0" lvl="0" indent="0" algn="l" rtl="0">
              <a:lnSpc>
                <a:spcPct val="107500"/>
              </a:lnSpc>
              <a:spcBef>
                <a:spcPts val="0"/>
              </a:spcBef>
              <a:spcAft>
                <a:spcPts val="0"/>
              </a:spcAft>
              <a:buSzPts val="1100"/>
              <a:buNone/>
            </a:pPr>
            <a:endParaRPr>
              <a:solidFill>
                <a:schemeClr val="dk1"/>
              </a:solidFill>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169"/>
        <p:cNvGrpSpPr/>
        <p:nvPr/>
      </p:nvGrpSpPr>
      <p:grpSpPr>
        <a:xfrm>
          <a:off x="0" y="0"/>
          <a:ext cx="0" cy="0"/>
          <a:chOff x="0" y="0"/>
          <a:chExt cx="0" cy="0"/>
        </a:xfrm>
      </p:grpSpPr>
      <p:sp>
        <p:nvSpPr>
          <p:cNvPr id="1170" name="Google Shape;1170;g226daaaad22_0_935"/>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Assisted Practice: Guidelines</a:t>
            </a:r>
            <a:endParaRPr/>
          </a:p>
        </p:txBody>
      </p:sp>
      <p:sp>
        <p:nvSpPr>
          <p:cNvPr id="1171" name="Google Shape;1171;g226daaaad22_0_935"/>
          <p:cNvSpPr txBox="1"/>
          <p:nvPr/>
        </p:nvSpPr>
        <p:spPr>
          <a:xfrm>
            <a:off x="2214880" y="1407160"/>
            <a:ext cx="10866300" cy="4680900"/>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1000"/>
              </a:spcBef>
              <a:spcAft>
                <a:spcPts val="0"/>
              </a:spcAft>
              <a:buClr>
                <a:srgbClr val="000000"/>
              </a:buClr>
              <a:buSzPts val="2200"/>
              <a:buFont typeface="Arial"/>
              <a:buNone/>
            </a:pPr>
            <a:r>
              <a:rPr lang="en-US" sz="2200" b="1" i="0" u="none" strike="noStrike" cap="none">
                <a:solidFill>
                  <a:srgbClr val="3F3F3F"/>
                </a:solidFill>
                <a:latin typeface="Open Sans"/>
                <a:ea typeface="Open Sans"/>
                <a:cs typeface="Open Sans"/>
                <a:sym typeface="Open Sans"/>
              </a:rPr>
              <a:t>Steps to be followed are:</a:t>
            </a:r>
            <a:endParaRPr sz="2200" b="1" i="0" u="none" strike="noStrike" cap="none">
              <a:solidFill>
                <a:srgbClr val="3F3F3F"/>
              </a:solidFill>
              <a:latin typeface="Open Sans"/>
              <a:ea typeface="Open Sans"/>
              <a:cs typeface="Open Sans"/>
              <a:sym typeface="Open Sans"/>
            </a:endParaRPr>
          </a:p>
          <a:p>
            <a:pPr marL="0" marR="0" lvl="0" indent="0" algn="l" rtl="0">
              <a:lnSpc>
                <a:spcPct val="114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a:p>
            <a:pPr marL="457200" lvl="0" indent="-368300" algn="l" rtl="0">
              <a:lnSpc>
                <a:spcPct val="107083"/>
              </a:lnSpc>
              <a:spcBef>
                <a:spcPts val="0"/>
              </a:spcBef>
              <a:spcAft>
                <a:spcPts val="0"/>
              </a:spcAft>
              <a:buClr>
                <a:schemeClr val="dk1"/>
              </a:buClr>
              <a:buSzPts val="2200"/>
              <a:buFont typeface="Open Sans"/>
              <a:buAutoNum type="arabicPeriod"/>
            </a:pPr>
            <a:r>
              <a:rPr lang="en-US" sz="2200">
                <a:solidFill>
                  <a:schemeClr val="dk1"/>
                </a:solidFill>
                <a:latin typeface="Open Sans"/>
                <a:ea typeface="Open Sans"/>
                <a:cs typeface="Open Sans"/>
                <a:sym typeface="Open Sans"/>
              </a:rPr>
              <a:t>Opening Eclipse IDE and and creating a new class</a:t>
            </a:r>
            <a:endParaRPr sz="2200">
              <a:solidFill>
                <a:schemeClr val="dk1"/>
              </a:solidFill>
              <a:latin typeface="Open Sans"/>
              <a:ea typeface="Open Sans"/>
              <a:cs typeface="Open Sans"/>
              <a:sym typeface="Open Sans"/>
            </a:endParaRPr>
          </a:p>
          <a:p>
            <a:pPr marL="457200" lvl="0" indent="-368300" algn="l" rtl="0">
              <a:lnSpc>
                <a:spcPct val="107083"/>
              </a:lnSpc>
              <a:spcBef>
                <a:spcPts val="0"/>
              </a:spcBef>
              <a:spcAft>
                <a:spcPts val="0"/>
              </a:spcAft>
              <a:buClr>
                <a:schemeClr val="dk1"/>
              </a:buClr>
              <a:buSzPts val="2200"/>
              <a:buFont typeface="Open Sans"/>
              <a:buAutoNum type="arabicPeriod"/>
            </a:pPr>
            <a:r>
              <a:rPr lang="en-US" sz="2200">
                <a:solidFill>
                  <a:schemeClr val="dk1"/>
                </a:solidFill>
                <a:latin typeface="Open Sans"/>
                <a:ea typeface="Open Sans"/>
                <a:cs typeface="Open Sans"/>
                <a:sym typeface="Open Sans"/>
              </a:rPr>
              <a:t>Writing a basic for loop and execute the code</a:t>
            </a:r>
            <a:endParaRPr sz="2200">
              <a:solidFill>
                <a:schemeClr val="dk1"/>
              </a:solidFill>
              <a:latin typeface="Open Sans"/>
              <a:ea typeface="Open Sans"/>
              <a:cs typeface="Open Sans"/>
              <a:sym typeface="Open Sans"/>
            </a:endParaRPr>
          </a:p>
          <a:p>
            <a:pPr marL="457200" lvl="0" indent="-368300" algn="l" rtl="0">
              <a:lnSpc>
                <a:spcPct val="107083"/>
              </a:lnSpc>
              <a:spcBef>
                <a:spcPts val="0"/>
              </a:spcBef>
              <a:spcAft>
                <a:spcPts val="0"/>
              </a:spcAft>
              <a:buClr>
                <a:schemeClr val="dk1"/>
              </a:buClr>
              <a:buSzPts val="2200"/>
              <a:buFont typeface="Open Sans"/>
              <a:buAutoNum type="arabicPeriod"/>
            </a:pPr>
            <a:r>
              <a:rPr lang="en-US" sz="2200">
                <a:solidFill>
                  <a:schemeClr val="dk1"/>
                </a:solidFill>
                <a:latin typeface="Open Sans"/>
                <a:ea typeface="Open Sans"/>
                <a:cs typeface="Open Sans"/>
                <a:sym typeface="Open Sans"/>
              </a:rPr>
              <a:t>Using the paste operation, writing a printing task and run the code</a:t>
            </a:r>
            <a:endParaRPr sz="2200">
              <a:solidFill>
                <a:schemeClr val="dk1"/>
              </a:solidFill>
              <a:latin typeface="Open Sans"/>
              <a:ea typeface="Open Sans"/>
              <a:cs typeface="Open Sans"/>
              <a:sym typeface="Open Sans"/>
            </a:endParaRPr>
          </a:p>
          <a:p>
            <a:pPr marL="457200" lvl="0" indent="-368300" algn="l" rtl="0">
              <a:lnSpc>
                <a:spcPct val="107083"/>
              </a:lnSpc>
              <a:spcBef>
                <a:spcPts val="0"/>
              </a:spcBef>
              <a:spcAft>
                <a:spcPts val="0"/>
              </a:spcAft>
              <a:buClr>
                <a:schemeClr val="dk1"/>
              </a:buClr>
              <a:buSzPts val="2200"/>
              <a:buFont typeface="Open Sans"/>
              <a:buAutoNum type="arabicPeriod"/>
            </a:pPr>
            <a:r>
              <a:rPr lang="en-US" sz="2200">
                <a:solidFill>
                  <a:schemeClr val="dk1"/>
                </a:solidFill>
                <a:latin typeface="Open Sans"/>
                <a:ea typeface="Open Sans"/>
                <a:cs typeface="Open Sans"/>
                <a:sym typeface="Open Sans"/>
              </a:rPr>
              <a:t>Implementing a use case, with sample data and executing the code</a:t>
            </a:r>
            <a:endParaRPr sz="2200">
              <a:solidFill>
                <a:schemeClr val="dk1"/>
              </a:solidFill>
              <a:latin typeface="Open Sans"/>
              <a:ea typeface="Open Sans"/>
              <a:cs typeface="Open Sans"/>
              <a:sym typeface="Open Sans"/>
            </a:endParaRPr>
          </a:p>
          <a:p>
            <a:pPr marL="457200" lvl="0" indent="-368300" algn="l" rtl="0">
              <a:lnSpc>
                <a:spcPct val="107083"/>
              </a:lnSpc>
              <a:spcBef>
                <a:spcPts val="0"/>
              </a:spcBef>
              <a:spcAft>
                <a:spcPts val="0"/>
              </a:spcAft>
              <a:buClr>
                <a:schemeClr val="dk1"/>
              </a:buClr>
              <a:buSzPts val="2200"/>
              <a:buFont typeface="Open Sans"/>
              <a:buAutoNum type="arabicPeriod"/>
            </a:pPr>
            <a:r>
              <a:rPr lang="en-US" sz="2200">
                <a:solidFill>
                  <a:schemeClr val="dk1"/>
                </a:solidFill>
                <a:latin typeface="Open Sans"/>
                <a:ea typeface="Open Sans"/>
                <a:cs typeface="Open Sans"/>
                <a:sym typeface="Open Sans"/>
              </a:rPr>
              <a:t>Implementing multithreading and overriding a method</a:t>
            </a:r>
            <a:endParaRPr sz="2200">
              <a:solidFill>
                <a:schemeClr val="dk1"/>
              </a:solidFill>
              <a:latin typeface="Open Sans"/>
              <a:ea typeface="Open Sans"/>
              <a:cs typeface="Open Sans"/>
              <a:sym typeface="Open Sans"/>
            </a:endParaRPr>
          </a:p>
          <a:p>
            <a:pPr marL="457200" lvl="0" indent="-368300" algn="l" rtl="0">
              <a:lnSpc>
                <a:spcPct val="107083"/>
              </a:lnSpc>
              <a:spcBef>
                <a:spcPts val="0"/>
              </a:spcBef>
              <a:spcAft>
                <a:spcPts val="0"/>
              </a:spcAft>
              <a:buClr>
                <a:schemeClr val="dk1"/>
              </a:buClr>
              <a:buSzPts val="2200"/>
              <a:buFont typeface="Open Sans"/>
              <a:buAutoNum type="arabicPeriod"/>
            </a:pPr>
            <a:r>
              <a:rPr lang="en-US" sz="2200">
                <a:solidFill>
                  <a:schemeClr val="dk1"/>
                </a:solidFill>
                <a:latin typeface="Open Sans"/>
                <a:ea typeface="Open Sans"/>
                <a:cs typeface="Open Sans"/>
                <a:sym typeface="Open Sans"/>
              </a:rPr>
              <a:t>Writing a polymorphic statement, that is runnable</a:t>
            </a:r>
            <a:endParaRPr sz="2200">
              <a:solidFill>
                <a:schemeClr val="dk1"/>
              </a:solidFill>
              <a:latin typeface="Open Sans"/>
              <a:ea typeface="Open Sans"/>
              <a:cs typeface="Open Sans"/>
              <a:sym typeface="Open Sans"/>
            </a:endParaRPr>
          </a:p>
          <a:p>
            <a:pPr marL="457200" lvl="0" indent="-368300" algn="l" rtl="0">
              <a:lnSpc>
                <a:spcPct val="107083"/>
              </a:lnSpc>
              <a:spcBef>
                <a:spcPts val="0"/>
              </a:spcBef>
              <a:spcAft>
                <a:spcPts val="0"/>
              </a:spcAft>
              <a:buClr>
                <a:schemeClr val="dk1"/>
              </a:buClr>
              <a:buSzPts val="2200"/>
              <a:buFont typeface="Open Sans"/>
              <a:buAutoNum type="arabicPeriod"/>
            </a:pPr>
            <a:r>
              <a:rPr lang="en-US" sz="2200">
                <a:solidFill>
                  <a:schemeClr val="dk1"/>
                </a:solidFill>
                <a:latin typeface="Open Sans"/>
                <a:ea typeface="Open Sans"/>
                <a:cs typeface="Open Sans"/>
                <a:sym typeface="Open Sans"/>
              </a:rPr>
              <a:t>Printing out the names of threads</a:t>
            </a:r>
            <a:endParaRPr sz="2200">
              <a:solidFill>
                <a:schemeClr val="dk1"/>
              </a:solidFill>
              <a:latin typeface="Open Sans"/>
              <a:ea typeface="Open Sans"/>
              <a:cs typeface="Open Sans"/>
              <a:sym typeface="Open Sans"/>
            </a:endParaRPr>
          </a:p>
          <a:p>
            <a:pPr marL="457200" lvl="0" indent="-368300" algn="l" rtl="0">
              <a:lnSpc>
                <a:spcPct val="107083"/>
              </a:lnSpc>
              <a:spcBef>
                <a:spcPts val="0"/>
              </a:spcBef>
              <a:spcAft>
                <a:spcPts val="0"/>
              </a:spcAft>
              <a:buClr>
                <a:schemeClr val="dk1"/>
              </a:buClr>
              <a:buSzPts val="2200"/>
              <a:buFont typeface="Open Sans"/>
              <a:buAutoNum type="arabicPeriod"/>
            </a:pPr>
            <a:r>
              <a:rPr lang="en-US" sz="2200">
                <a:solidFill>
                  <a:schemeClr val="dk1"/>
                </a:solidFill>
                <a:latin typeface="Open Sans"/>
                <a:ea typeface="Open Sans"/>
                <a:cs typeface="Open Sans"/>
                <a:sym typeface="Open Sans"/>
              </a:rPr>
              <a:t>Understanding the concept of priority and Max Priority and executing the code</a:t>
            </a:r>
            <a:endParaRPr sz="2200">
              <a:solidFill>
                <a:schemeClr val="dk1"/>
              </a:solidFill>
              <a:latin typeface="Open Sans"/>
              <a:ea typeface="Open Sans"/>
              <a:cs typeface="Open Sans"/>
              <a:sym typeface="Open Sans"/>
            </a:endParaRPr>
          </a:p>
          <a:p>
            <a:pPr marL="457200" lvl="0" indent="-368300" algn="l" rtl="0">
              <a:lnSpc>
                <a:spcPct val="107083"/>
              </a:lnSpc>
              <a:spcBef>
                <a:spcPts val="0"/>
              </a:spcBef>
              <a:spcAft>
                <a:spcPts val="0"/>
              </a:spcAft>
              <a:buClr>
                <a:schemeClr val="dk1"/>
              </a:buClr>
              <a:buSzPts val="2200"/>
              <a:buFont typeface="Open Sans"/>
              <a:buAutoNum type="arabicPeriod"/>
            </a:pPr>
            <a:r>
              <a:rPr lang="en-US" sz="2200">
                <a:solidFill>
                  <a:schemeClr val="dk1"/>
                </a:solidFill>
                <a:latin typeface="Open Sans"/>
                <a:ea typeface="Open Sans"/>
                <a:cs typeface="Open Sans"/>
                <a:sym typeface="Open Sans"/>
              </a:rPr>
              <a:t>Accessing the state with thread dot state dot</a:t>
            </a:r>
            <a:endParaRPr sz="2200">
              <a:solidFill>
                <a:schemeClr val="dk1"/>
              </a:solidFill>
              <a:latin typeface="Open Sans"/>
              <a:ea typeface="Open Sans"/>
              <a:cs typeface="Open Sans"/>
              <a:sym typeface="Open Sans"/>
            </a:endParaRPr>
          </a:p>
          <a:p>
            <a:pPr marL="457200" lvl="0" indent="-368300" algn="l" rtl="0">
              <a:lnSpc>
                <a:spcPct val="107083"/>
              </a:lnSpc>
              <a:spcBef>
                <a:spcPts val="0"/>
              </a:spcBef>
              <a:spcAft>
                <a:spcPts val="0"/>
              </a:spcAft>
              <a:buClr>
                <a:schemeClr val="dk1"/>
              </a:buClr>
              <a:buSzPts val="2200"/>
              <a:buFont typeface="Open Sans"/>
              <a:buAutoNum type="arabicPeriod"/>
            </a:pPr>
            <a:r>
              <a:rPr lang="en-US" sz="2200">
                <a:solidFill>
                  <a:schemeClr val="dk1"/>
                </a:solidFill>
                <a:latin typeface="Open Sans"/>
                <a:ea typeface="Open Sans"/>
                <a:cs typeface="Open Sans"/>
                <a:sym typeface="Open Sans"/>
              </a:rPr>
              <a:t>Marking the thread as a daemon method</a:t>
            </a:r>
            <a:endParaRPr sz="2200">
              <a:solidFill>
                <a:schemeClr val="dk1"/>
              </a:solidFill>
              <a:latin typeface="Open Sans"/>
              <a:ea typeface="Open Sans"/>
              <a:cs typeface="Open Sans"/>
              <a:sym typeface="Open Sans"/>
            </a:endParaRPr>
          </a:p>
        </p:txBody>
      </p:sp>
      <p:pic>
        <p:nvPicPr>
          <p:cNvPr id="1172" name="Google Shape;1172;g226daaaad22_0_935"/>
          <p:cNvPicPr preferRelativeResize="0"/>
          <p:nvPr/>
        </p:nvPicPr>
        <p:blipFill rotWithShape="1">
          <a:blip r:embed="rId3">
            <a:alphaModFix/>
          </a:blip>
          <a:srcRect/>
          <a:stretch/>
        </p:blipFill>
        <p:spPr>
          <a:xfrm>
            <a:off x="4419600" y="713978"/>
            <a:ext cx="7677150" cy="458700"/>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176"/>
        <p:cNvGrpSpPr/>
        <p:nvPr/>
      </p:nvGrpSpPr>
      <p:grpSpPr>
        <a:xfrm>
          <a:off x="0" y="0"/>
          <a:ext cx="0" cy="0"/>
          <a:chOff x="0" y="0"/>
          <a:chExt cx="0" cy="0"/>
        </a:xfrm>
      </p:grpSpPr>
      <p:sp>
        <p:nvSpPr>
          <p:cNvPr id="1177" name="Google Shape;1177;p87"/>
          <p:cNvSpPr txBox="1">
            <a:spLocks noGrp="1"/>
          </p:cNvSpPr>
          <p:nvPr>
            <p:ph type="body" idx="1"/>
          </p:nvPr>
        </p:nvSpPr>
        <p:spPr>
          <a:xfrm>
            <a:off x="0" y="4114800"/>
            <a:ext cx="16256001" cy="914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1000"/>
              </a:spcBef>
              <a:spcAft>
                <a:spcPts val="0"/>
              </a:spcAft>
              <a:buSzPts val="2800"/>
              <a:buNone/>
            </a:pPr>
            <a:r>
              <a:rPr lang="en-US">
                <a:latin typeface="Open Sans"/>
                <a:ea typeface="Open Sans"/>
                <a:cs typeface="Open Sans"/>
                <a:sym typeface="Open Sans"/>
              </a:rPr>
              <a:t>Synchronized Block</a:t>
            </a:r>
            <a:endParaRPr/>
          </a:p>
          <a:p>
            <a:pPr marL="0" lvl="0" indent="0" algn="ctr" rtl="0">
              <a:lnSpc>
                <a:spcPct val="100000"/>
              </a:lnSpc>
              <a:spcBef>
                <a:spcPts val="1000"/>
              </a:spcBef>
              <a:spcAft>
                <a:spcPts val="0"/>
              </a:spcAft>
              <a:buSzPts val="2800"/>
              <a:buNone/>
            </a:pPr>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181"/>
        <p:cNvGrpSpPr/>
        <p:nvPr/>
      </p:nvGrpSpPr>
      <p:grpSpPr>
        <a:xfrm>
          <a:off x="0" y="0"/>
          <a:ext cx="0" cy="0"/>
          <a:chOff x="0" y="0"/>
          <a:chExt cx="0" cy="0"/>
        </a:xfrm>
      </p:grpSpPr>
      <p:sp>
        <p:nvSpPr>
          <p:cNvPr id="1182" name="Google Shape;1182;p88"/>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Font typeface="Arial"/>
              <a:buNone/>
            </a:pPr>
            <a:r>
              <a:rPr lang="en-US">
                <a:solidFill>
                  <a:srgbClr val="404040"/>
                </a:solidFill>
                <a:latin typeface="Open Sans"/>
                <a:ea typeface="Open Sans"/>
                <a:cs typeface="Open Sans"/>
                <a:sym typeface="Open Sans"/>
              </a:rPr>
              <a:t>Synchronized Block</a:t>
            </a:r>
            <a:endParaRPr>
              <a:solidFill>
                <a:srgbClr val="404040"/>
              </a:solidFill>
              <a:latin typeface="Open Sans"/>
              <a:ea typeface="Open Sans"/>
              <a:cs typeface="Open Sans"/>
              <a:sym typeface="Open Sans"/>
            </a:endParaRPr>
          </a:p>
        </p:txBody>
      </p:sp>
      <p:pic>
        <p:nvPicPr>
          <p:cNvPr id="1183" name="Google Shape;1183;p88"/>
          <p:cNvPicPr preferRelativeResize="0"/>
          <p:nvPr/>
        </p:nvPicPr>
        <p:blipFill rotWithShape="1">
          <a:blip r:embed="rId3">
            <a:alphaModFix/>
          </a:blip>
          <a:srcRect/>
          <a:stretch/>
        </p:blipFill>
        <p:spPr>
          <a:xfrm>
            <a:off x="5683250" y="760639"/>
            <a:ext cx="4768850" cy="365760"/>
          </a:xfrm>
          <a:prstGeom prst="rect">
            <a:avLst/>
          </a:prstGeom>
          <a:noFill/>
          <a:ln>
            <a:noFill/>
          </a:ln>
        </p:spPr>
      </p:pic>
      <p:grpSp>
        <p:nvGrpSpPr>
          <p:cNvPr id="1184" name="Google Shape;1184;p88"/>
          <p:cNvGrpSpPr/>
          <p:nvPr/>
        </p:nvGrpSpPr>
        <p:grpSpPr>
          <a:xfrm>
            <a:off x="4267102" y="4071594"/>
            <a:ext cx="7741931" cy="2262940"/>
            <a:chOff x="3096175" y="2395180"/>
            <a:chExt cx="10328347" cy="9600969"/>
          </a:xfrm>
        </p:grpSpPr>
        <p:grpSp>
          <p:nvGrpSpPr>
            <p:cNvPr id="1185" name="Google Shape;1185;p88"/>
            <p:cNvGrpSpPr/>
            <p:nvPr/>
          </p:nvGrpSpPr>
          <p:grpSpPr>
            <a:xfrm>
              <a:off x="3096175" y="2395180"/>
              <a:ext cx="10328347" cy="8060764"/>
              <a:chOff x="3181127" y="2776096"/>
              <a:chExt cx="8544297" cy="7302737"/>
            </a:xfrm>
          </p:grpSpPr>
          <p:sp>
            <p:nvSpPr>
              <p:cNvPr id="1186" name="Google Shape;1186;p88"/>
              <p:cNvSpPr/>
              <p:nvPr/>
            </p:nvSpPr>
            <p:spPr>
              <a:xfrm>
                <a:off x="3241575" y="3033475"/>
                <a:ext cx="8423400" cy="6960863"/>
              </a:xfrm>
              <a:prstGeom prst="rect">
                <a:avLst/>
              </a:prstGeom>
              <a:solidFill>
                <a:srgbClr val="666666"/>
              </a:solidFill>
              <a:ln w="9525" cap="flat" cmpd="sng">
                <a:solidFill>
                  <a:srgbClr val="CCCCCC"/>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7" name="Google Shape;1187;p88"/>
              <p:cNvSpPr/>
              <p:nvPr/>
            </p:nvSpPr>
            <p:spPr>
              <a:xfrm>
                <a:off x="3181127" y="2776096"/>
                <a:ext cx="8544297" cy="1405878"/>
              </a:xfrm>
              <a:prstGeom prst="round2SameRect">
                <a:avLst>
                  <a:gd name="adj1" fmla="val 27454"/>
                  <a:gd name="adj2" fmla="val 0"/>
                </a:avLst>
              </a:prstGeom>
              <a:solidFill>
                <a:srgbClr val="CCCCCC"/>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2200" b="0" i="0" u="none" strike="noStrike" cap="none">
                    <a:solidFill>
                      <a:srgbClr val="404040"/>
                    </a:solidFill>
                    <a:latin typeface="Open Sans"/>
                    <a:ea typeface="Open Sans"/>
                    <a:cs typeface="Open Sans"/>
                    <a:sym typeface="Open Sans"/>
                  </a:rPr>
                  <a:t>Syntax:</a:t>
                </a:r>
                <a:endParaRPr sz="2200" b="0" i="0" u="none" strike="noStrike" cap="none">
                  <a:solidFill>
                    <a:srgbClr val="404040"/>
                  </a:solidFill>
                  <a:latin typeface="Open Sans"/>
                  <a:ea typeface="Open Sans"/>
                  <a:cs typeface="Open Sans"/>
                  <a:sym typeface="Open Sans"/>
                </a:endParaRPr>
              </a:p>
            </p:txBody>
          </p:sp>
          <p:sp>
            <p:nvSpPr>
              <p:cNvPr id="1188" name="Google Shape;1188;p88"/>
              <p:cNvSpPr/>
              <p:nvPr/>
            </p:nvSpPr>
            <p:spPr>
              <a:xfrm>
                <a:off x="3245674" y="9982833"/>
                <a:ext cx="8459700" cy="96000"/>
              </a:xfrm>
              <a:prstGeom prst="rect">
                <a:avLst/>
              </a:prstGeom>
              <a:solidFill>
                <a:srgbClr val="B7B7B7"/>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189" name="Google Shape;1189;p88"/>
            <p:cNvSpPr txBox="1"/>
            <p:nvPr/>
          </p:nvSpPr>
          <p:spPr>
            <a:xfrm>
              <a:off x="3737675" y="4790170"/>
              <a:ext cx="9332867" cy="7205979"/>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FFFFFF"/>
                  </a:solidFill>
                  <a:latin typeface="Courier New"/>
                  <a:ea typeface="Courier New"/>
                  <a:cs typeface="Courier New"/>
                  <a:sym typeface="Courier New"/>
                </a:rPr>
                <a:t>synchronized (object reference expression) {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FFFFFF"/>
                  </a:solidFill>
                  <a:latin typeface="Courier New"/>
                  <a:ea typeface="Courier New"/>
                  <a:cs typeface="Courier New"/>
                  <a:sym typeface="Courier New"/>
                </a:rPr>
                <a:t>  </a:t>
              </a:r>
              <a:r>
                <a:rPr lang="en-US" sz="2000" b="1" i="0" u="none" strike="noStrike" cap="none">
                  <a:solidFill>
                    <a:srgbClr val="93C47D"/>
                  </a:solidFill>
                  <a:latin typeface="Courier New"/>
                  <a:ea typeface="Courier New"/>
                  <a:cs typeface="Courier New"/>
                  <a:sym typeface="Courier New"/>
                </a:rPr>
                <a:t>//code block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FFFFFF"/>
                  </a:solidFill>
                  <a:latin typeface="Courier New"/>
                  <a:ea typeface="Courier New"/>
                  <a:cs typeface="Courier New"/>
                  <a:sym typeface="Courier New"/>
                </a:rPr>
                <a: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endParaRPr sz="2000" b="1" i="0" u="none" strike="noStrike" cap="none">
                <a:solidFill>
                  <a:srgbClr val="FFFFFF"/>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2000"/>
                <a:buFont typeface="Arial"/>
                <a:buNone/>
              </a:pPr>
              <a:endParaRPr sz="2000" b="1" i="0" u="none" strike="noStrike" cap="none">
                <a:solidFill>
                  <a:srgbClr val="FFFFFF"/>
                </a:solidFill>
                <a:latin typeface="Courier New"/>
                <a:ea typeface="Courier New"/>
                <a:cs typeface="Courier New"/>
                <a:sym typeface="Courier New"/>
              </a:endParaRPr>
            </a:p>
          </p:txBody>
        </p:sp>
      </p:grpSp>
      <p:sp>
        <p:nvSpPr>
          <p:cNvPr id="1190" name="Google Shape;1190;p88"/>
          <p:cNvSpPr/>
          <p:nvPr/>
        </p:nvSpPr>
        <p:spPr>
          <a:xfrm>
            <a:off x="2263566" y="1697490"/>
            <a:ext cx="11728869" cy="840615"/>
          </a:xfrm>
          <a:prstGeom prst="rect">
            <a:avLst/>
          </a:prstGeom>
          <a:noFill/>
          <a:ln>
            <a:noFill/>
          </a:ln>
        </p:spPr>
        <p:txBody>
          <a:bodyPr spcFirstLastPara="1" wrap="square" lIns="91425" tIns="45700" rIns="91425" bIns="45700" anchor="t" anchorCtr="0">
            <a:spAutoFit/>
          </a:bodyPr>
          <a:lstStyle/>
          <a:p>
            <a:pPr marL="0" marR="0" lvl="0" indent="0" algn="ctr" rtl="0">
              <a:lnSpc>
                <a:spcPct val="114000"/>
              </a:lnSpc>
              <a:spcBef>
                <a:spcPts val="0"/>
              </a:spcBef>
              <a:spcAft>
                <a:spcPts val="0"/>
              </a:spcAft>
              <a:buClr>
                <a:srgbClr val="000000"/>
              </a:buClr>
              <a:buSzPts val="2200"/>
              <a:buFont typeface="Arial"/>
              <a:buNone/>
            </a:pPr>
            <a:r>
              <a:rPr lang="en-US" sz="2200" b="0" i="0" u="none" strike="noStrike" cap="none">
                <a:solidFill>
                  <a:srgbClr val="404040"/>
                </a:solidFill>
                <a:latin typeface="Open Sans"/>
                <a:ea typeface="Open Sans"/>
                <a:cs typeface="Open Sans"/>
                <a:sym typeface="Open Sans"/>
              </a:rPr>
              <a:t>A synchronized block allows for the synchronization of specific resources within a method's code, functioning similarly to a synchronized method.</a:t>
            </a:r>
            <a:endParaRPr sz="2200" b="0" i="0" u="none" strike="noStrike" cap="none">
              <a:solidFill>
                <a:srgbClr val="404040"/>
              </a:solidFill>
              <a:latin typeface="Open Sans"/>
              <a:ea typeface="Open Sans"/>
              <a:cs typeface="Open Sans"/>
              <a:sym typeface="Open San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90"/>
                                        </p:tgtEl>
                                        <p:attrNameLst>
                                          <p:attrName>style.visibility</p:attrName>
                                        </p:attrNameLst>
                                      </p:cBhvr>
                                      <p:to>
                                        <p:strVal val="visible"/>
                                      </p:to>
                                    </p:set>
                                    <p:animEffect transition="in" filter="fade">
                                      <p:cBhvr>
                                        <p:cTn id="7" dur="500"/>
                                        <p:tgtEl>
                                          <p:spTgt spid="1190"/>
                                        </p:tgtEl>
                                      </p:cBhvr>
                                    </p:animEffect>
                                  </p:childTnLst>
                                </p:cTn>
                              </p:par>
                              <p:par>
                                <p:cTn id="8" presetID="10" presetClass="entr" presetSubtype="0" fill="hold" nodeType="withEffect">
                                  <p:stCondLst>
                                    <p:cond delay="8000"/>
                                  </p:stCondLst>
                                  <p:childTnLst>
                                    <p:set>
                                      <p:cBhvr>
                                        <p:cTn id="9" dur="1" fill="hold">
                                          <p:stCondLst>
                                            <p:cond delay="0"/>
                                          </p:stCondLst>
                                        </p:cTn>
                                        <p:tgtEl>
                                          <p:spTgt spid="1184"/>
                                        </p:tgtEl>
                                        <p:attrNameLst>
                                          <p:attrName>style.visibility</p:attrName>
                                        </p:attrNameLst>
                                      </p:cBhvr>
                                      <p:to>
                                        <p:strVal val="visible"/>
                                      </p:to>
                                    </p:set>
                                    <p:animEffect transition="in" filter="fade">
                                      <p:cBhvr>
                                        <p:cTn id="10" dur="1000"/>
                                        <p:tgtEl>
                                          <p:spTgt spid="11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194"/>
        <p:cNvGrpSpPr/>
        <p:nvPr/>
      </p:nvGrpSpPr>
      <p:grpSpPr>
        <a:xfrm>
          <a:off x="0" y="0"/>
          <a:ext cx="0" cy="0"/>
          <a:chOff x="0" y="0"/>
          <a:chExt cx="0" cy="0"/>
        </a:xfrm>
      </p:grpSpPr>
      <p:sp>
        <p:nvSpPr>
          <p:cNvPr id="1195" name="Google Shape;1195;p89"/>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Font typeface="Arial"/>
              <a:buNone/>
            </a:pPr>
            <a:r>
              <a:rPr lang="en-US">
                <a:solidFill>
                  <a:srgbClr val="404040"/>
                </a:solidFill>
                <a:latin typeface="Open Sans"/>
                <a:ea typeface="Open Sans"/>
                <a:cs typeface="Open Sans"/>
                <a:sym typeface="Open Sans"/>
              </a:rPr>
              <a:t>Synchronized Block</a:t>
            </a:r>
            <a:endParaRPr>
              <a:solidFill>
                <a:srgbClr val="404040"/>
              </a:solidFill>
              <a:latin typeface="Open Sans"/>
              <a:ea typeface="Open Sans"/>
              <a:cs typeface="Open Sans"/>
              <a:sym typeface="Open Sans"/>
            </a:endParaRPr>
          </a:p>
        </p:txBody>
      </p:sp>
      <p:grpSp>
        <p:nvGrpSpPr>
          <p:cNvPr id="1196" name="Google Shape;1196;p89"/>
          <p:cNvGrpSpPr/>
          <p:nvPr/>
        </p:nvGrpSpPr>
        <p:grpSpPr>
          <a:xfrm>
            <a:off x="473710" y="1482654"/>
            <a:ext cx="7607300" cy="6884665"/>
            <a:chOff x="3096175" y="2395185"/>
            <a:chExt cx="10328347" cy="8060760"/>
          </a:xfrm>
        </p:grpSpPr>
        <p:grpSp>
          <p:nvGrpSpPr>
            <p:cNvPr id="1197" name="Google Shape;1197;p89"/>
            <p:cNvGrpSpPr/>
            <p:nvPr/>
          </p:nvGrpSpPr>
          <p:grpSpPr>
            <a:xfrm>
              <a:off x="3096175" y="2395185"/>
              <a:ext cx="10328347" cy="8060760"/>
              <a:chOff x="3181127" y="2776100"/>
              <a:chExt cx="8544297" cy="7302733"/>
            </a:xfrm>
          </p:grpSpPr>
          <p:sp>
            <p:nvSpPr>
              <p:cNvPr id="1198" name="Google Shape;1198;p89"/>
              <p:cNvSpPr/>
              <p:nvPr/>
            </p:nvSpPr>
            <p:spPr>
              <a:xfrm>
                <a:off x="3241575" y="3033475"/>
                <a:ext cx="8423400" cy="6960863"/>
              </a:xfrm>
              <a:prstGeom prst="rect">
                <a:avLst/>
              </a:prstGeom>
              <a:solidFill>
                <a:srgbClr val="666666"/>
              </a:solidFill>
              <a:ln w="9525" cap="flat" cmpd="sng">
                <a:solidFill>
                  <a:srgbClr val="CCCCCC"/>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9" name="Google Shape;1199;p89"/>
              <p:cNvSpPr/>
              <p:nvPr/>
            </p:nvSpPr>
            <p:spPr>
              <a:xfrm>
                <a:off x="3181127" y="2776100"/>
                <a:ext cx="8544297" cy="387971"/>
              </a:xfrm>
              <a:prstGeom prst="round2SameRect">
                <a:avLst>
                  <a:gd name="adj1" fmla="val 27454"/>
                  <a:gd name="adj2" fmla="val 0"/>
                </a:avLst>
              </a:prstGeom>
              <a:solidFill>
                <a:srgbClr val="CCCCCC"/>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2200" b="0" i="0" u="none" strike="noStrike" cap="none">
                    <a:solidFill>
                      <a:srgbClr val="000000"/>
                    </a:solidFill>
                    <a:latin typeface="Open Sans"/>
                    <a:ea typeface="Open Sans"/>
                    <a:cs typeface="Open Sans"/>
                    <a:sym typeface="Open Sans"/>
                  </a:rPr>
                  <a:t>Example</a:t>
                </a:r>
                <a:r>
                  <a:rPr lang="en-US" sz="2000" b="0" i="0" u="none" strike="noStrike" cap="none">
                    <a:solidFill>
                      <a:srgbClr val="000000"/>
                    </a:solidFill>
                    <a:latin typeface="Open Sans"/>
                    <a:ea typeface="Open Sans"/>
                    <a:cs typeface="Open Sans"/>
                    <a:sym typeface="Open Sans"/>
                  </a:rPr>
                  <a:t>:</a:t>
                </a:r>
                <a:endParaRPr sz="2000" b="0" i="0" u="none" strike="noStrike" cap="none">
                  <a:solidFill>
                    <a:srgbClr val="000000"/>
                  </a:solidFill>
                  <a:latin typeface="Open Sans"/>
                  <a:ea typeface="Open Sans"/>
                  <a:cs typeface="Open Sans"/>
                  <a:sym typeface="Open Sans"/>
                </a:endParaRPr>
              </a:p>
            </p:txBody>
          </p:sp>
          <p:sp>
            <p:nvSpPr>
              <p:cNvPr id="1200" name="Google Shape;1200;p89"/>
              <p:cNvSpPr/>
              <p:nvPr/>
            </p:nvSpPr>
            <p:spPr>
              <a:xfrm>
                <a:off x="3245674" y="9982833"/>
                <a:ext cx="8459700" cy="96000"/>
              </a:xfrm>
              <a:prstGeom prst="rect">
                <a:avLst/>
              </a:prstGeom>
              <a:solidFill>
                <a:srgbClr val="B7B7B7"/>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201" name="Google Shape;1201;p89"/>
            <p:cNvSpPr txBox="1"/>
            <p:nvPr/>
          </p:nvSpPr>
          <p:spPr>
            <a:xfrm>
              <a:off x="3737675" y="3156699"/>
              <a:ext cx="9332866" cy="7205979"/>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FFFFFF"/>
                  </a:solidFill>
                  <a:latin typeface="Courier New"/>
                  <a:ea typeface="Courier New"/>
                  <a:cs typeface="Courier New"/>
                  <a:sym typeface="Courier New"/>
                </a:rPr>
                <a:t>class Table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FFFFFF"/>
                  </a:solidFill>
                  <a:latin typeface="Courier New"/>
                  <a:ea typeface="Courier New"/>
                  <a:cs typeface="Courier New"/>
                  <a:sym typeface="Courier New"/>
                </a:rPr>
                <a: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FFFFFF"/>
                  </a:solidFill>
                  <a:latin typeface="Courier New"/>
                  <a:ea typeface="Courier New"/>
                  <a:cs typeface="Courier New"/>
                  <a:sym typeface="Courier New"/>
                </a:rPr>
                <a:t> void printTable(int n){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FFFFFF"/>
                  </a:solidFill>
                  <a:latin typeface="Courier New"/>
                  <a:ea typeface="Courier New"/>
                  <a:cs typeface="Courier New"/>
                  <a:sym typeface="Courier New"/>
                </a:rPr>
                <a:t>   synchronized(this){</a:t>
              </a:r>
              <a:r>
                <a:rPr lang="en-US" sz="1800" b="1" i="0" u="none" strike="noStrike" cap="none">
                  <a:solidFill>
                    <a:srgbClr val="93C47D"/>
                  </a:solidFill>
                  <a:latin typeface="Courier New"/>
                  <a:ea typeface="Courier New"/>
                  <a:cs typeface="Courier New"/>
                  <a:sym typeface="Courier New"/>
                </a:rPr>
                <a:t>//synchronized block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FFFFFF"/>
                  </a:solidFill>
                  <a:latin typeface="Courier New"/>
                  <a:ea typeface="Courier New"/>
                  <a:cs typeface="Courier New"/>
                  <a:sym typeface="Courier New"/>
                </a:rPr>
                <a:t>     for(int i=1;i&lt;=5;i++){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FFFFFF"/>
                  </a:solidFill>
                  <a:latin typeface="Courier New"/>
                  <a:ea typeface="Courier New"/>
                  <a:cs typeface="Courier New"/>
                  <a:sym typeface="Courier New"/>
                </a:rPr>
                <a:t>      System.out.println(n*i);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FFFFFF"/>
                  </a:solidFill>
                  <a:latin typeface="Courier New"/>
                  <a:ea typeface="Courier New"/>
                  <a:cs typeface="Courier New"/>
                  <a:sym typeface="Courier New"/>
                </a:rPr>
                <a:t>      try{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FFFFFF"/>
                  </a:solidFill>
                  <a:latin typeface="Courier New"/>
                  <a:ea typeface="Courier New"/>
                  <a:cs typeface="Courier New"/>
                  <a:sym typeface="Courier New"/>
                </a:rPr>
                <a:t>       Thread.sleep(400);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FFFFFF"/>
                  </a:solidFill>
                  <a:latin typeface="Courier New"/>
                  <a:ea typeface="Courier New"/>
                  <a:cs typeface="Courier New"/>
                  <a:sym typeface="Courier New"/>
                </a:rPr>
                <a:t>      }catch(Exception e){System.out.println(e);}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FFFFFF"/>
                  </a:solidFill>
                  <a:latin typeface="Courier New"/>
                  <a:ea typeface="Courier New"/>
                  <a:cs typeface="Courier New"/>
                  <a:sym typeface="Courier New"/>
                </a:rPr>
                <a:t>     }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FFFFFF"/>
                  </a:solidFill>
                  <a:latin typeface="Courier New"/>
                  <a:ea typeface="Courier New"/>
                  <a:cs typeface="Courier New"/>
                  <a:sym typeface="Courier New"/>
                </a:rPr>
                <a:t>   }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FFFFFF"/>
                  </a:solidFill>
                  <a:latin typeface="Courier New"/>
                  <a:ea typeface="Courier New"/>
                  <a:cs typeface="Courier New"/>
                  <a:sym typeface="Courier New"/>
                </a:rPr>
                <a:t> } </a:t>
              </a:r>
              <a:r>
                <a:rPr lang="en-US" sz="1800" b="1" i="0" u="none" strike="noStrike" cap="none">
                  <a:solidFill>
                    <a:srgbClr val="93C47D"/>
                  </a:solidFill>
                  <a:latin typeface="Courier New"/>
                  <a:ea typeface="Courier New"/>
                  <a:cs typeface="Courier New"/>
                  <a:sym typeface="Courier New"/>
                </a:rPr>
                <a:t>//end of the method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FFFFFF"/>
                  </a:solidFill>
                  <a:latin typeface="Courier New"/>
                  <a:ea typeface="Courier New"/>
                  <a:cs typeface="Courier New"/>
                  <a:sym typeface="Courier New"/>
                </a:rPr>
                <a: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FFFFFF"/>
                  </a:solidFill>
                  <a:latin typeface="Courier New"/>
                  <a:ea typeface="Courier New"/>
                  <a:cs typeface="Courier New"/>
                  <a:sym typeface="Courier New"/>
                </a:rPr>
                <a: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FFFFFF"/>
                  </a:solidFill>
                  <a:latin typeface="Courier New"/>
                  <a:ea typeface="Courier New"/>
                  <a:cs typeface="Courier New"/>
                  <a:sym typeface="Courier New"/>
                </a:rPr>
                <a:t>class MyThread1 extends Thread{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FFFFFF"/>
                  </a:solidFill>
                  <a:latin typeface="Courier New"/>
                  <a:ea typeface="Courier New"/>
                  <a:cs typeface="Courier New"/>
                  <a:sym typeface="Courier New"/>
                </a:rPr>
                <a:t>Table 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FFFFFF"/>
                  </a:solidFill>
                  <a:latin typeface="Courier New"/>
                  <a:ea typeface="Courier New"/>
                  <a:cs typeface="Courier New"/>
                  <a:sym typeface="Courier New"/>
                </a:rPr>
                <a:t>MyThread1(Table 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FFFFFF"/>
                  </a:solidFill>
                  <a:latin typeface="Courier New"/>
                  <a:ea typeface="Courier New"/>
                  <a:cs typeface="Courier New"/>
                  <a:sym typeface="Courier New"/>
                </a:rPr>
                <a:t>this.t=t;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FFFFFF"/>
                  </a:solidFill>
                  <a:latin typeface="Courier New"/>
                  <a:ea typeface="Courier New"/>
                  <a:cs typeface="Courier New"/>
                  <a:sym typeface="Courier New"/>
                </a:rPr>
                <a: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FFFFFF"/>
                  </a:solidFill>
                  <a:latin typeface="Courier New"/>
                  <a:ea typeface="Courier New"/>
                  <a:cs typeface="Courier New"/>
                  <a:sym typeface="Courier New"/>
                </a:rPr>
                <a:t>public void run(){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FFFFFF"/>
                  </a:solidFill>
                  <a:latin typeface="Courier New"/>
                  <a:ea typeface="Courier New"/>
                  <a:cs typeface="Courier New"/>
                  <a:sym typeface="Courier New"/>
                </a:rPr>
                <a:t>t.printTable(5);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FFFFFF"/>
                  </a:solidFill>
                  <a:latin typeface="Courier New"/>
                  <a:ea typeface="Courier New"/>
                  <a:cs typeface="Courier New"/>
                  <a:sym typeface="Courier New"/>
                </a:rPr>
                <a:t>}         }    </a:t>
              </a:r>
              <a:endParaRPr sz="1400" b="0" i="0" u="none" strike="noStrike" cap="none">
                <a:solidFill>
                  <a:srgbClr val="000000"/>
                </a:solidFill>
                <a:latin typeface="Arial"/>
                <a:ea typeface="Arial"/>
                <a:cs typeface="Arial"/>
                <a:sym typeface="Arial"/>
              </a:endParaRPr>
            </a:p>
          </p:txBody>
        </p:sp>
      </p:grpSp>
      <p:grpSp>
        <p:nvGrpSpPr>
          <p:cNvPr id="1202" name="Google Shape;1202;p89"/>
          <p:cNvGrpSpPr/>
          <p:nvPr/>
        </p:nvGrpSpPr>
        <p:grpSpPr>
          <a:xfrm>
            <a:off x="8509000" y="1498696"/>
            <a:ext cx="7607300" cy="6884665"/>
            <a:chOff x="3096175" y="2395185"/>
            <a:chExt cx="10328347" cy="8060760"/>
          </a:xfrm>
        </p:grpSpPr>
        <p:grpSp>
          <p:nvGrpSpPr>
            <p:cNvPr id="1203" name="Google Shape;1203;p89"/>
            <p:cNvGrpSpPr/>
            <p:nvPr/>
          </p:nvGrpSpPr>
          <p:grpSpPr>
            <a:xfrm>
              <a:off x="3096175" y="2395185"/>
              <a:ext cx="10328347" cy="8060760"/>
              <a:chOff x="3181127" y="2776100"/>
              <a:chExt cx="8544297" cy="7302733"/>
            </a:xfrm>
          </p:grpSpPr>
          <p:sp>
            <p:nvSpPr>
              <p:cNvPr id="1204" name="Google Shape;1204;p89"/>
              <p:cNvSpPr/>
              <p:nvPr/>
            </p:nvSpPr>
            <p:spPr>
              <a:xfrm>
                <a:off x="3241575" y="3033475"/>
                <a:ext cx="8423400" cy="6960863"/>
              </a:xfrm>
              <a:prstGeom prst="rect">
                <a:avLst/>
              </a:prstGeom>
              <a:solidFill>
                <a:srgbClr val="666666"/>
              </a:solidFill>
              <a:ln w="9525" cap="flat" cmpd="sng">
                <a:solidFill>
                  <a:srgbClr val="CCCCCC"/>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5" name="Google Shape;1205;p89"/>
              <p:cNvSpPr/>
              <p:nvPr/>
            </p:nvSpPr>
            <p:spPr>
              <a:xfrm>
                <a:off x="3181127" y="2776100"/>
                <a:ext cx="8544297" cy="387971"/>
              </a:xfrm>
              <a:prstGeom prst="round2SameRect">
                <a:avLst>
                  <a:gd name="adj1" fmla="val 27454"/>
                  <a:gd name="adj2" fmla="val 0"/>
                </a:avLst>
              </a:prstGeom>
              <a:solidFill>
                <a:srgbClr val="CCCCCC"/>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2200" b="0" i="0" u="none" strike="noStrike" cap="none">
                  <a:solidFill>
                    <a:srgbClr val="000000"/>
                  </a:solidFill>
                  <a:latin typeface="Open Sans"/>
                  <a:ea typeface="Open Sans"/>
                  <a:cs typeface="Open Sans"/>
                  <a:sym typeface="Open Sans"/>
                </a:endParaRPr>
              </a:p>
            </p:txBody>
          </p:sp>
          <p:sp>
            <p:nvSpPr>
              <p:cNvPr id="1206" name="Google Shape;1206;p89"/>
              <p:cNvSpPr/>
              <p:nvPr/>
            </p:nvSpPr>
            <p:spPr>
              <a:xfrm>
                <a:off x="3245674" y="9982833"/>
                <a:ext cx="8459700" cy="96000"/>
              </a:xfrm>
              <a:prstGeom prst="rect">
                <a:avLst/>
              </a:prstGeom>
              <a:solidFill>
                <a:srgbClr val="B7B7B7"/>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207" name="Google Shape;1207;p89"/>
            <p:cNvSpPr txBox="1"/>
            <p:nvPr/>
          </p:nvSpPr>
          <p:spPr>
            <a:xfrm>
              <a:off x="3737675" y="3156699"/>
              <a:ext cx="9332866" cy="7205979"/>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FFFFFF"/>
                  </a:solidFill>
                  <a:latin typeface="Courier New"/>
                  <a:ea typeface="Courier New"/>
                  <a:cs typeface="Courier New"/>
                  <a:sym typeface="Courier New"/>
                </a:rPr>
                <a:t>class MyThread2 extends Thread{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FFFFFF"/>
                  </a:solidFill>
                  <a:latin typeface="Courier New"/>
                  <a:ea typeface="Courier New"/>
                  <a:cs typeface="Courier New"/>
                  <a:sym typeface="Courier New"/>
                </a:rPr>
                <a:t>Table 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FFFFFF"/>
                  </a:solidFill>
                  <a:latin typeface="Courier New"/>
                  <a:ea typeface="Courier New"/>
                  <a:cs typeface="Courier New"/>
                  <a:sym typeface="Courier New"/>
                </a:rPr>
                <a:t>MyThread2(Table 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FFFFFF"/>
                  </a:solidFill>
                  <a:latin typeface="Courier New"/>
                  <a:ea typeface="Courier New"/>
                  <a:cs typeface="Courier New"/>
                  <a:sym typeface="Courier New"/>
                </a:rPr>
                <a:t>this.t=t;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FFFFFF"/>
                  </a:solidFill>
                  <a:latin typeface="Courier New"/>
                  <a:ea typeface="Courier New"/>
                  <a:cs typeface="Courier New"/>
                  <a:sym typeface="Courier New"/>
                </a:rPr>
                <a: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FFFFFF"/>
                  </a:solidFill>
                  <a:latin typeface="Courier New"/>
                  <a:ea typeface="Courier New"/>
                  <a:cs typeface="Courier New"/>
                  <a:sym typeface="Courier New"/>
                </a:rPr>
                <a:t>public void run(){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FFFFFF"/>
                  </a:solidFill>
                  <a:latin typeface="Courier New"/>
                  <a:ea typeface="Courier New"/>
                  <a:cs typeface="Courier New"/>
                  <a:sym typeface="Courier New"/>
                </a:rPr>
                <a:t>t.printTable(100);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FFFFFF"/>
                  </a:solidFill>
                  <a:latin typeface="Courier New"/>
                  <a:ea typeface="Courier New"/>
                  <a:cs typeface="Courier New"/>
                  <a:sym typeface="Courier New"/>
                </a:rPr>
                <a: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FFFFFF"/>
                  </a:solidFill>
                  <a:latin typeface="Courier New"/>
                  <a:ea typeface="Courier New"/>
                  <a:cs typeface="Courier New"/>
                  <a:sym typeface="Courier New"/>
                </a:rPr>
                <a: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FFFFFF"/>
                  </a:solidFill>
                  <a:latin typeface="Courier New"/>
                  <a:ea typeface="Courier New"/>
                  <a:cs typeface="Courier New"/>
                  <a:sym typeface="Courier New"/>
                </a:rPr>
                <a: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FFFFFF"/>
                  </a:solidFill>
                  <a:latin typeface="Courier New"/>
                  <a:ea typeface="Courier New"/>
                  <a:cs typeface="Courier New"/>
                  <a:sym typeface="Courier New"/>
                </a:rPr>
                <a:t>public class TestSynchronizedBlock1{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FFFFFF"/>
                  </a:solidFill>
                  <a:latin typeface="Courier New"/>
                  <a:ea typeface="Courier New"/>
                  <a:cs typeface="Courier New"/>
                  <a:sym typeface="Courier New"/>
                </a:rPr>
                <a:t>public static void main(String args[]){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FFFFFF"/>
                  </a:solidFill>
                  <a:latin typeface="Courier New"/>
                  <a:ea typeface="Courier New"/>
                  <a:cs typeface="Courier New"/>
                  <a:sym typeface="Courier New"/>
                </a:rPr>
                <a:t>Table table= new Table(); </a:t>
              </a:r>
              <a:r>
                <a:rPr lang="en-US" sz="1800" b="1" i="0" u="none" strike="noStrike" cap="none">
                  <a:solidFill>
                    <a:srgbClr val="93C47D"/>
                  </a:solidFill>
                  <a:latin typeface="Courier New"/>
                  <a:ea typeface="Courier New"/>
                  <a:cs typeface="Courier New"/>
                  <a:sym typeface="Courier New"/>
                </a:rPr>
                <a:t>//only one object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FFFFFF"/>
                  </a:solidFill>
                  <a:latin typeface="Courier New"/>
                  <a:ea typeface="Courier New"/>
                  <a:cs typeface="Courier New"/>
                  <a:sym typeface="Courier New"/>
                </a:rPr>
                <a:t>MyThread1 t1=new MyThread1(table);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FFFFFF"/>
                  </a:solidFill>
                  <a:latin typeface="Courier New"/>
                  <a:ea typeface="Courier New"/>
                  <a:cs typeface="Courier New"/>
                  <a:sym typeface="Courier New"/>
                </a:rPr>
                <a:t>MyThread2 t2=new MyThread2(obj);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FFFFFF"/>
                  </a:solidFill>
                  <a:latin typeface="Courier New"/>
                  <a:ea typeface="Courier New"/>
                  <a:cs typeface="Courier New"/>
                  <a:sym typeface="Courier New"/>
                </a:rPr>
                <a:t>t1.start();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FFFFFF"/>
                  </a:solidFill>
                  <a:latin typeface="Courier New"/>
                  <a:ea typeface="Courier New"/>
                  <a:cs typeface="Courier New"/>
                  <a:sym typeface="Courier New"/>
                </a:rPr>
                <a:t>t2.start();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FFFFFF"/>
                  </a:solidFill>
                  <a:latin typeface="Courier New"/>
                  <a:ea typeface="Courier New"/>
                  <a:cs typeface="Courier New"/>
                  <a:sym typeface="Courier New"/>
                </a:rPr>
                <a: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FFFFFF"/>
                  </a:solidFill>
                  <a:latin typeface="Courier New"/>
                  <a:ea typeface="Courier New"/>
                  <a:cs typeface="Courier New"/>
                  <a:sym typeface="Courier New"/>
                </a:rPr>
                <a: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rgbClr val="FFFFFF"/>
                </a:solidFill>
                <a:latin typeface="Courier New"/>
                <a:ea typeface="Courier New"/>
                <a:cs typeface="Courier New"/>
                <a:sym typeface="Courier New"/>
              </a:endParaRPr>
            </a:p>
          </p:txBody>
        </p:sp>
      </p:grpSp>
      <p:pic>
        <p:nvPicPr>
          <p:cNvPr id="1208" name="Google Shape;1208;p89"/>
          <p:cNvPicPr preferRelativeResize="0"/>
          <p:nvPr/>
        </p:nvPicPr>
        <p:blipFill rotWithShape="1">
          <a:blip r:embed="rId3">
            <a:alphaModFix/>
          </a:blip>
          <a:srcRect/>
          <a:stretch/>
        </p:blipFill>
        <p:spPr>
          <a:xfrm>
            <a:off x="5683250" y="760639"/>
            <a:ext cx="4768850" cy="36576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1196"/>
                                        </p:tgtEl>
                                        <p:attrNameLst>
                                          <p:attrName>style.visibility</p:attrName>
                                        </p:attrNameLst>
                                      </p:cBhvr>
                                      <p:to>
                                        <p:strVal val="visible"/>
                                      </p:to>
                                    </p:set>
                                    <p:animEffect transition="in" filter="fade">
                                      <p:cBhvr>
                                        <p:cTn id="7" dur="1000"/>
                                        <p:tgtEl>
                                          <p:spTgt spid="1196"/>
                                        </p:tgtEl>
                                      </p:cBhvr>
                                    </p:animEffect>
                                  </p:childTnLst>
                                </p:cTn>
                              </p:par>
                              <p:par>
                                <p:cTn id="8" presetID="10" presetClass="entr" presetSubtype="0" fill="hold" nodeType="withEffect">
                                  <p:stCondLst>
                                    <p:cond delay="500"/>
                                  </p:stCondLst>
                                  <p:childTnLst>
                                    <p:set>
                                      <p:cBhvr>
                                        <p:cTn id="9" dur="1" fill="hold">
                                          <p:stCondLst>
                                            <p:cond delay="0"/>
                                          </p:stCondLst>
                                        </p:cTn>
                                        <p:tgtEl>
                                          <p:spTgt spid="1202"/>
                                        </p:tgtEl>
                                        <p:attrNameLst>
                                          <p:attrName>style.visibility</p:attrName>
                                        </p:attrNameLst>
                                      </p:cBhvr>
                                      <p:to>
                                        <p:strVal val="visible"/>
                                      </p:to>
                                    </p:set>
                                    <p:animEffect transition="in" filter="fade">
                                      <p:cBhvr>
                                        <p:cTn id="10" dur="1000"/>
                                        <p:tgtEl>
                                          <p:spTgt spid="12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212"/>
        <p:cNvGrpSpPr/>
        <p:nvPr/>
      </p:nvGrpSpPr>
      <p:grpSpPr>
        <a:xfrm>
          <a:off x="0" y="0"/>
          <a:ext cx="0" cy="0"/>
          <a:chOff x="0" y="0"/>
          <a:chExt cx="0" cy="0"/>
        </a:xfrm>
      </p:grpSpPr>
      <p:sp>
        <p:nvSpPr>
          <p:cNvPr id="1213" name="Google Shape;1213;g226daaaad22_0_1116"/>
          <p:cNvSpPr txBox="1">
            <a:spLocks noGrp="1"/>
          </p:cNvSpPr>
          <p:nvPr>
            <p:ph type="title"/>
          </p:nvPr>
        </p:nvSpPr>
        <p:spPr>
          <a:xfrm>
            <a:off x="812800" y="608392"/>
            <a:ext cx="10666200" cy="665100"/>
          </a:xfrm>
          <a:prstGeom prst="rect">
            <a:avLst/>
          </a:prstGeom>
          <a:noFill/>
          <a:ln>
            <a:noFill/>
          </a:ln>
        </p:spPr>
        <p:txBody>
          <a:bodyPr spcFirstLastPara="1" wrap="square" lIns="91425" tIns="45700" rIns="91425" bIns="45700" anchor="ctr" anchorCtr="0">
            <a:noAutofit/>
          </a:bodyPr>
          <a:lstStyle/>
          <a:p>
            <a:pPr marL="0" lvl="0" indent="0" algn="l" rtl="0">
              <a:lnSpc>
                <a:spcPct val="115000"/>
              </a:lnSpc>
              <a:spcBef>
                <a:spcPts val="0"/>
              </a:spcBef>
              <a:spcAft>
                <a:spcPts val="0"/>
              </a:spcAft>
              <a:buSzPts val="1100"/>
              <a:buFont typeface="Arial"/>
              <a:buNone/>
            </a:pPr>
            <a:endParaRPr/>
          </a:p>
          <a:p>
            <a:pPr marL="0" lvl="0" indent="0" algn="l" rtl="0">
              <a:lnSpc>
                <a:spcPct val="115000"/>
              </a:lnSpc>
              <a:spcBef>
                <a:spcPts val="0"/>
              </a:spcBef>
              <a:spcAft>
                <a:spcPts val="0"/>
              </a:spcAft>
              <a:buSzPts val="1100"/>
              <a:buFont typeface="Arial"/>
              <a:buNone/>
            </a:pPr>
            <a:endParaRPr/>
          </a:p>
          <a:p>
            <a:pPr marL="0" lvl="0" indent="0" algn="l" rtl="0">
              <a:lnSpc>
                <a:spcPct val="115000"/>
              </a:lnSpc>
              <a:spcBef>
                <a:spcPts val="0"/>
              </a:spcBef>
              <a:spcAft>
                <a:spcPts val="0"/>
              </a:spcAft>
              <a:buSzPts val="1100"/>
              <a:buFont typeface="Arial"/>
              <a:buNone/>
            </a:pPr>
            <a:endParaRPr/>
          </a:p>
          <a:p>
            <a:pPr marL="0" lvl="0" indent="0" algn="l" rtl="0">
              <a:lnSpc>
                <a:spcPct val="115000"/>
              </a:lnSpc>
              <a:spcBef>
                <a:spcPts val="0"/>
              </a:spcBef>
              <a:spcAft>
                <a:spcPts val="0"/>
              </a:spcAft>
              <a:buSzPts val="1100"/>
              <a:buFont typeface="Arial"/>
              <a:buNone/>
            </a:pPr>
            <a:r>
              <a:rPr lang="en-US"/>
              <a:t>Synchronization in Threads</a:t>
            </a:r>
            <a:endParaRPr/>
          </a:p>
          <a:p>
            <a:pPr marL="0" lvl="0" indent="0" algn="l" rtl="0">
              <a:lnSpc>
                <a:spcPct val="115000"/>
              </a:lnSpc>
              <a:spcBef>
                <a:spcPts val="0"/>
              </a:spcBef>
              <a:spcAft>
                <a:spcPts val="0"/>
              </a:spcAft>
              <a:buSzPts val="1100"/>
              <a:buFont typeface="Arial"/>
              <a:buNone/>
            </a:pPr>
            <a:endParaRPr/>
          </a:p>
          <a:p>
            <a:pPr marL="0" lvl="0" indent="0" algn="l" rtl="0">
              <a:lnSpc>
                <a:spcPct val="115000"/>
              </a:lnSpc>
              <a:spcBef>
                <a:spcPts val="0"/>
              </a:spcBef>
              <a:spcAft>
                <a:spcPts val="0"/>
              </a:spcAft>
              <a:buSzPts val="1100"/>
              <a:buFont typeface="Arial"/>
              <a:buNone/>
            </a:pPr>
            <a:endParaRPr/>
          </a:p>
          <a:p>
            <a:pPr marL="0" lvl="0" indent="0" algn="l" rtl="0">
              <a:lnSpc>
                <a:spcPct val="115000"/>
              </a:lnSpc>
              <a:spcBef>
                <a:spcPts val="0"/>
              </a:spcBef>
              <a:spcAft>
                <a:spcPts val="0"/>
              </a:spcAft>
              <a:buSzPts val="1100"/>
              <a:buFont typeface="Arial"/>
              <a:buNone/>
            </a:pPr>
            <a:endParaRPr sz="2200"/>
          </a:p>
        </p:txBody>
      </p:sp>
      <p:sp>
        <p:nvSpPr>
          <p:cNvPr id="1214" name="Google Shape;1214;g226daaaad22_0_1116"/>
          <p:cNvSpPr txBox="1">
            <a:spLocks noGrp="1"/>
          </p:cNvSpPr>
          <p:nvPr>
            <p:ph type="body" idx="1"/>
          </p:nvPr>
        </p:nvSpPr>
        <p:spPr>
          <a:xfrm>
            <a:off x="1902091" y="2363465"/>
            <a:ext cx="12451800" cy="5527500"/>
          </a:xfrm>
          <a:prstGeom prst="rect">
            <a:avLst/>
          </a:prstGeom>
          <a:noFill/>
          <a:ln>
            <a:noFill/>
          </a:ln>
        </p:spPr>
        <p:txBody>
          <a:bodyPr spcFirstLastPara="1" wrap="square" lIns="91425" tIns="0" rIns="91425" bIns="0" anchor="t" anchorCtr="0">
            <a:normAutofit/>
          </a:bodyPr>
          <a:lstStyle/>
          <a:p>
            <a:pPr marL="0" marR="0" lvl="0" indent="0" algn="l" rtl="0">
              <a:lnSpc>
                <a:spcPct val="115000"/>
              </a:lnSpc>
              <a:spcBef>
                <a:spcPts val="0"/>
              </a:spcBef>
              <a:spcAft>
                <a:spcPts val="0"/>
              </a:spcAft>
              <a:buSzPts val="2800"/>
              <a:buNone/>
            </a:pPr>
            <a:r>
              <a:rPr lang="en-US" b="1">
                <a:solidFill>
                  <a:srgbClr val="3F3F3F"/>
                </a:solidFill>
              </a:rPr>
              <a:t>Problem Statement:</a:t>
            </a:r>
            <a:endParaRPr b="1">
              <a:solidFill>
                <a:srgbClr val="3F3F3F"/>
              </a:solidFill>
            </a:endParaRPr>
          </a:p>
          <a:p>
            <a:pPr marL="0" marR="0" lvl="0" indent="0" algn="l" rtl="0">
              <a:lnSpc>
                <a:spcPct val="115000"/>
              </a:lnSpc>
              <a:spcBef>
                <a:spcPts val="0"/>
              </a:spcBef>
              <a:spcAft>
                <a:spcPts val="0"/>
              </a:spcAft>
              <a:buSzPts val="2800"/>
              <a:buNone/>
            </a:pPr>
            <a:endParaRPr>
              <a:solidFill>
                <a:srgbClr val="3F3F3F"/>
              </a:solidFill>
            </a:endParaRPr>
          </a:p>
          <a:p>
            <a:pPr marL="0" lvl="0" indent="0" algn="l" rtl="0">
              <a:lnSpc>
                <a:spcPct val="107500"/>
              </a:lnSpc>
              <a:spcBef>
                <a:spcPts val="0"/>
              </a:spcBef>
              <a:spcAft>
                <a:spcPts val="0"/>
              </a:spcAft>
              <a:buSzPts val="1100"/>
              <a:buNone/>
            </a:pPr>
            <a:r>
              <a:rPr lang="en-US">
                <a:solidFill>
                  <a:schemeClr val="dk1"/>
                </a:solidFill>
              </a:rPr>
              <a:t>You have been asked to demonstrate the concept of synchronization in threads in Java</a:t>
            </a:r>
            <a:r>
              <a:rPr lang="en-US" b="1">
                <a:solidFill>
                  <a:srgbClr val="252525"/>
                </a:solidFill>
              </a:rPr>
              <a:t>.</a:t>
            </a:r>
            <a:endParaRPr>
              <a:solidFill>
                <a:schemeClr val="dk1"/>
              </a:solidFill>
            </a:endParaRPr>
          </a:p>
          <a:p>
            <a:pPr marL="0" lvl="0" indent="0" algn="l" rtl="0">
              <a:lnSpc>
                <a:spcPct val="107500"/>
              </a:lnSpc>
              <a:spcBef>
                <a:spcPts val="0"/>
              </a:spcBef>
              <a:spcAft>
                <a:spcPts val="0"/>
              </a:spcAft>
              <a:buSzPts val="1100"/>
              <a:buNone/>
            </a:pPr>
            <a:endParaRPr>
              <a:solidFill>
                <a:schemeClr val="dk1"/>
              </a:solidFill>
            </a:endParaRPr>
          </a:p>
          <a:p>
            <a:pPr marL="0" lvl="0" indent="0" algn="l" rtl="0">
              <a:lnSpc>
                <a:spcPct val="107500"/>
              </a:lnSpc>
              <a:spcBef>
                <a:spcPts val="0"/>
              </a:spcBef>
              <a:spcAft>
                <a:spcPts val="0"/>
              </a:spcAft>
              <a:buSzPts val="1100"/>
              <a:buNone/>
            </a:pPr>
            <a:endParaRPr>
              <a:solidFill>
                <a:schemeClr val="dk1"/>
              </a:solidFill>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218"/>
        <p:cNvGrpSpPr/>
        <p:nvPr/>
      </p:nvGrpSpPr>
      <p:grpSpPr>
        <a:xfrm>
          <a:off x="0" y="0"/>
          <a:ext cx="0" cy="0"/>
          <a:chOff x="0" y="0"/>
          <a:chExt cx="0" cy="0"/>
        </a:xfrm>
      </p:grpSpPr>
      <p:sp>
        <p:nvSpPr>
          <p:cNvPr id="1219" name="Google Shape;1219;g226daaaad22_0_1121"/>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Assisted Practice: Guidelines</a:t>
            </a:r>
            <a:endParaRPr/>
          </a:p>
        </p:txBody>
      </p:sp>
      <p:sp>
        <p:nvSpPr>
          <p:cNvPr id="1220" name="Google Shape;1220;g226daaaad22_0_1121"/>
          <p:cNvSpPr txBox="1"/>
          <p:nvPr/>
        </p:nvSpPr>
        <p:spPr>
          <a:xfrm>
            <a:off x="2214880" y="1407160"/>
            <a:ext cx="10866300" cy="3646500"/>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1000"/>
              </a:spcBef>
              <a:spcAft>
                <a:spcPts val="0"/>
              </a:spcAft>
              <a:buClr>
                <a:srgbClr val="000000"/>
              </a:buClr>
              <a:buSzPts val="2200"/>
              <a:buFont typeface="Arial"/>
              <a:buNone/>
            </a:pPr>
            <a:r>
              <a:rPr lang="en-US" sz="2200" b="1" i="0" u="none" strike="noStrike" cap="none">
                <a:solidFill>
                  <a:srgbClr val="3F3F3F"/>
                </a:solidFill>
                <a:latin typeface="Open Sans"/>
                <a:ea typeface="Open Sans"/>
                <a:cs typeface="Open Sans"/>
                <a:sym typeface="Open Sans"/>
              </a:rPr>
              <a:t>Steps to be followed are:</a:t>
            </a:r>
            <a:endParaRPr sz="2200" b="1" i="0" u="none" strike="noStrike" cap="none">
              <a:solidFill>
                <a:srgbClr val="3F3F3F"/>
              </a:solidFill>
              <a:latin typeface="Open Sans"/>
              <a:ea typeface="Open Sans"/>
              <a:cs typeface="Open Sans"/>
              <a:sym typeface="Open Sans"/>
            </a:endParaRPr>
          </a:p>
          <a:p>
            <a:pPr marL="0" marR="0" lvl="0" indent="0" algn="l" rtl="0">
              <a:lnSpc>
                <a:spcPct val="114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a:p>
            <a:pPr marL="457200" lvl="0" indent="-368300" algn="l" rtl="0">
              <a:lnSpc>
                <a:spcPct val="107083"/>
              </a:lnSpc>
              <a:spcBef>
                <a:spcPts val="0"/>
              </a:spcBef>
              <a:spcAft>
                <a:spcPts val="0"/>
              </a:spcAft>
              <a:buClr>
                <a:schemeClr val="dk1"/>
              </a:buClr>
              <a:buSzPts val="2200"/>
              <a:buFont typeface="Open Sans"/>
              <a:buAutoNum type="arabicPeriod"/>
            </a:pPr>
            <a:r>
              <a:rPr lang="en-US" sz="2200">
                <a:solidFill>
                  <a:schemeClr val="dk1"/>
                </a:solidFill>
                <a:latin typeface="Open Sans"/>
                <a:ea typeface="Open Sans"/>
                <a:cs typeface="Open Sans"/>
                <a:sym typeface="Open Sans"/>
              </a:rPr>
              <a:t>Opening Eclipse IDE and and creating a new class</a:t>
            </a:r>
            <a:endParaRPr sz="2200">
              <a:solidFill>
                <a:schemeClr val="dk1"/>
              </a:solidFill>
              <a:latin typeface="Open Sans"/>
              <a:ea typeface="Open Sans"/>
              <a:cs typeface="Open Sans"/>
              <a:sym typeface="Open Sans"/>
            </a:endParaRPr>
          </a:p>
          <a:p>
            <a:pPr marL="457200" lvl="0" indent="-368300" algn="l" rtl="0">
              <a:lnSpc>
                <a:spcPct val="107083"/>
              </a:lnSpc>
              <a:spcBef>
                <a:spcPts val="0"/>
              </a:spcBef>
              <a:spcAft>
                <a:spcPts val="0"/>
              </a:spcAft>
              <a:buClr>
                <a:schemeClr val="dk1"/>
              </a:buClr>
              <a:buSzPts val="2200"/>
              <a:buFont typeface="Open Sans"/>
              <a:buAutoNum type="arabicPeriod"/>
            </a:pPr>
            <a:r>
              <a:rPr lang="en-US" sz="2200">
                <a:solidFill>
                  <a:schemeClr val="dk1"/>
                </a:solidFill>
                <a:latin typeface="Open Sans"/>
                <a:ea typeface="Open Sans"/>
                <a:cs typeface="Open Sans"/>
                <a:sym typeface="Open Sans"/>
              </a:rPr>
              <a:t>Writing a for loop to print the document n number of times</a:t>
            </a:r>
            <a:endParaRPr sz="2200">
              <a:solidFill>
                <a:schemeClr val="dk1"/>
              </a:solidFill>
              <a:latin typeface="Open Sans"/>
              <a:ea typeface="Open Sans"/>
              <a:cs typeface="Open Sans"/>
              <a:sym typeface="Open Sans"/>
            </a:endParaRPr>
          </a:p>
          <a:p>
            <a:pPr marL="457200" lvl="0" indent="-368300" algn="l" rtl="0">
              <a:lnSpc>
                <a:spcPct val="107083"/>
              </a:lnSpc>
              <a:spcBef>
                <a:spcPts val="0"/>
              </a:spcBef>
              <a:spcAft>
                <a:spcPts val="0"/>
              </a:spcAft>
              <a:buClr>
                <a:schemeClr val="dk1"/>
              </a:buClr>
              <a:buSzPts val="2200"/>
              <a:buFont typeface="Open Sans"/>
              <a:buAutoNum type="arabicPeriod"/>
            </a:pPr>
            <a:r>
              <a:rPr lang="en-US" sz="2200">
                <a:solidFill>
                  <a:schemeClr val="dk1"/>
                </a:solidFill>
                <a:latin typeface="Open Sans"/>
                <a:ea typeface="Open Sans"/>
                <a:cs typeface="Open Sans"/>
                <a:sym typeface="Open Sans"/>
              </a:rPr>
              <a:t>Writing a thread dot sleep, with the try catch</a:t>
            </a:r>
            <a:endParaRPr sz="2200">
              <a:solidFill>
                <a:schemeClr val="dk1"/>
              </a:solidFill>
              <a:latin typeface="Open Sans"/>
              <a:ea typeface="Open Sans"/>
              <a:cs typeface="Open Sans"/>
              <a:sym typeface="Open Sans"/>
            </a:endParaRPr>
          </a:p>
          <a:p>
            <a:pPr marL="457200" lvl="0" indent="-368300" algn="l" rtl="0">
              <a:lnSpc>
                <a:spcPct val="107083"/>
              </a:lnSpc>
              <a:spcBef>
                <a:spcPts val="0"/>
              </a:spcBef>
              <a:spcAft>
                <a:spcPts val="0"/>
              </a:spcAft>
              <a:buClr>
                <a:schemeClr val="dk1"/>
              </a:buClr>
              <a:buSzPts val="2200"/>
              <a:buFont typeface="Open Sans"/>
              <a:buAutoNum type="arabicPeriod"/>
            </a:pPr>
            <a:r>
              <a:rPr lang="en-US" sz="2200">
                <a:solidFill>
                  <a:schemeClr val="dk1"/>
                </a:solidFill>
                <a:latin typeface="Open Sans"/>
                <a:ea typeface="Open Sans"/>
                <a:cs typeface="Open Sans"/>
                <a:sym typeface="Open Sans"/>
              </a:rPr>
              <a:t>Creating an object and executing the code</a:t>
            </a:r>
            <a:endParaRPr sz="2200">
              <a:solidFill>
                <a:schemeClr val="dk1"/>
              </a:solidFill>
              <a:latin typeface="Open Sans"/>
              <a:ea typeface="Open Sans"/>
              <a:cs typeface="Open Sans"/>
              <a:sym typeface="Open Sans"/>
            </a:endParaRPr>
          </a:p>
          <a:p>
            <a:pPr marL="457200" lvl="0" indent="-368300" algn="l" rtl="0">
              <a:lnSpc>
                <a:spcPct val="115000"/>
              </a:lnSpc>
              <a:spcBef>
                <a:spcPts val="0"/>
              </a:spcBef>
              <a:spcAft>
                <a:spcPts val="0"/>
              </a:spcAft>
              <a:buClr>
                <a:schemeClr val="dk1"/>
              </a:buClr>
              <a:buSzPts val="2200"/>
              <a:buFont typeface="Open Sans"/>
              <a:buAutoNum type="arabicPeriod"/>
            </a:pPr>
            <a:r>
              <a:rPr lang="en-US" sz="2200">
                <a:solidFill>
                  <a:schemeClr val="dk1"/>
                </a:solidFill>
                <a:latin typeface="Open Sans"/>
                <a:ea typeface="Open Sans"/>
                <a:cs typeface="Open Sans"/>
                <a:sym typeface="Open Sans"/>
              </a:rPr>
              <a:t>Creating two threads working on the same object</a:t>
            </a:r>
            <a:endParaRPr sz="2200">
              <a:solidFill>
                <a:schemeClr val="dk1"/>
              </a:solidFill>
              <a:latin typeface="Open Sans"/>
              <a:ea typeface="Open Sans"/>
              <a:cs typeface="Open Sans"/>
              <a:sym typeface="Open Sans"/>
            </a:endParaRPr>
          </a:p>
          <a:p>
            <a:pPr marL="457200" lvl="0" indent="-368300" algn="l" rtl="0">
              <a:lnSpc>
                <a:spcPct val="115000"/>
              </a:lnSpc>
              <a:spcBef>
                <a:spcPts val="0"/>
              </a:spcBef>
              <a:spcAft>
                <a:spcPts val="0"/>
              </a:spcAft>
              <a:buClr>
                <a:schemeClr val="dk1"/>
              </a:buClr>
              <a:buSzPts val="2200"/>
              <a:buFont typeface="Open Sans"/>
              <a:buAutoNum type="arabicPeriod"/>
            </a:pPr>
            <a:r>
              <a:rPr lang="en-US" sz="2200">
                <a:solidFill>
                  <a:schemeClr val="dk1"/>
                </a:solidFill>
                <a:latin typeface="Open Sans"/>
                <a:ea typeface="Open Sans"/>
                <a:cs typeface="Open Sans"/>
                <a:sym typeface="Open Sans"/>
              </a:rPr>
              <a:t>Executing the code with sample data</a:t>
            </a:r>
            <a:endParaRPr sz="2200">
              <a:solidFill>
                <a:schemeClr val="dk1"/>
              </a:solidFill>
              <a:latin typeface="Open Sans"/>
              <a:ea typeface="Open Sans"/>
              <a:cs typeface="Open Sans"/>
              <a:sym typeface="Open Sans"/>
            </a:endParaRPr>
          </a:p>
          <a:p>
            <a:pPr marL="457200" lvl="0" indent="-368300" algn="l" rtl="0">
              <a:lnSpc>
                <a:spcPct val="115000"/>
              </a:lnSpc>
              <a:spcBef>
                <a:spcPts val="0"/>
              </a:spcBef>
              <a:spcAft>
                <a:spcPts val="0"/>
              </a:spcAft>
              <a:buClr>
                <a:schemeClr val="dk1"/>
              </a:buClr>
              <a:buSzPts val="2200"/>
              <a:buFont typeface="Open Sans"/>
              <a:buAutoNum type="arabicPeriod"/>
            </a:pPr>
            <a:r>
              <a:rPr lang="en-US" sz="2200">
                <a:solidFill>
                  <a:schemeClr val="dk1"/>
                </a:solidFill>
                <a:latin typeface="Open Sans"/>
                <a:ea typeface="Open Sans"/>
                <a:cs typeface="Open Sans"/>
                <a:sym typeface="Open Sans"/>
              </a:rPr>
              <a:t>Implementing the concept of synchronization </a:t>
            </a:r>
            <a:endParaRPr sz="2200">
              <a:solidFill>
                <a:schemeClr val="dk1"/>
              </a:solidFill>
              <a:latin typeface="Open Sans"/>
              <a:ea typeface="Open Sans"/>
              <a:cs typeface="Open Sans"/>
              <a:sym typeface="Open Sans"/>
            </a:endParaRPr>
          </a:p>
        </p:txBody>
      </p:sp>
      <p:pic>
        <p:nvPicPr>
          <p:cNvPr id="1221" name="Google Shape;1221;g226daaaad22_0_1121"/>
          <p:cNvPicPr preferRelativeResize="0"/>
          <p:nvPr/>
        </p:nvPicPr>
        <p:blipFill rotWithShape="1">
          <a:blip r:embed="rId3">
            <a:alphaModFix/>
          </a:blip>
          <a:srcRect/>
          <a:stretch/>
        </p:blipFill>
        <p:spPr>
          <a:xfrm>
            <a:off x="4419600" y="713978"/>
            <a:ext cx="7677150" cy="458700"/>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225"/>
        <p:cNvGrpSpPr/>
        <p:nvPr/>
      </p:nvGrpSpPr>
      <p:grpSpPr>
        <a:xfrm>
          <a:off x="0" y="0"/>
          <a:ext cx="0" cy="0"/>
          <a:chOff x="0" y="0"/>
          <a:chExt cx="0" cy="0"/>
        </a:xfrm>
      </p:grpSpPr>
      <p:sp>
        <p:nvSpPr>
          <p:cNvPr id="1226" name="Google Shape;1226;p90"/>
          <p:cNvSpPr txBox="1">
            <a:spLocks noGrp="1"/>
          </p:cNvSpPr>
          <p:nvPr>
            <p:ph type="body" idx="1"/>
          </p:nvPr>
        </p:nvSpPr>
        <p:spPr>
          <a:xfrm>
            <a:off x="0" y="4114800"/>
            <a:ext cx="16256001" cy="914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1000"/>
              </a:spcBef>
              <a:spcAft>
                <a:spcPts val="0"/>
              </a:spcAft>
              <a:buSzPts val="2800"/>
              <a:buNone/>
            </a:pPr>
            <a:r>
              <a:rPr lang="en-US">
                <a:latin typeface="Open Sans"/>
                <a:ea typeface="Open Sans"/>
                <a:cs typeface="Open Sans"/>
                <a:sym typeface="Open Sans"/>
              </a:rPr>
              <a:t>Future</a:t>
            </a:r>
            <a:endParaRPr>
              <a:latin typeface="Open Sans"/>
              <a:ea typeface="Open Sans"/>
              <a:cs typeface="Open Sans"/>
              <a:sym typeface="Open Sans"/>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230"/>
        <p:cNvGrpSpPr/>
        <p:nvPr/>
      </p:nvGrpSpPr>
      <p:grpSpPr>
        <a:xfrm>
          <a:off x="0" y="0"/>
          <a:ext cx="0" cy="0"/>
          <a:chOff x="0" y="0"/>
          <a:chExt cx="0" cy="0"/>
        </a:xfrm>
      </p:grpSpPr>
      <p:sp>
        <p:nvSpPr>
          <p:cNvPr id="1231" name="Google Shape;1231;p91"/>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Font typeface="Arial"/>
              <a:buNone/>
            </a:pPr>
            <a:r>
              <a:rPr lang="en-US">
                <a:solidFill>
                  <a:srgbClr val="404040"/>
                </a:solidFill>
              </a:rPr>
              <a:t>Future</a:t>
            </a:r>
            <a:endParaRPr/>
          </a:p>
        </p:txBody>
      </p:sp>
      <p:pic>
        <p:nvPicPr>
          <p:cNvPr id="1232" name="Google Shape;1232;p91"/>
          <p:cNvPicPr preferRelativeResize="0"/>
          <p:nvPr/>
        </p:nvPicPr>
        <p:blipFill rotWithShape="1">
          <a:blip r:embed="rId3">
            <a:alphaModFix/>
          </a:blip>
          <a:srcRect/>
          <a:stretch/>
        </p:blipFill>
        <p:spPr>
          <a:xfrm>
            <a:off x="7194550" y="760639"/>
            <a:ext cx="1866900" cy="365760"/>
          </a:xfrm>
          <a:prstGeom prst="rect">
            <a:avLst/>
          </a:prstGeom>
          <a:noFill/>
          <a:ln>
            <a:noFill/>
          </a:ln>
        </p:spPr>
      </p:pic>
      <p:sp>
        <p:nvSpPr>
          <p:cNvPr id="1233" name="Google Shape;1233;p91"/>
          <p:cNvSpPr txBox="1"/>
          <p:nvPr/>
        </p:nvSpPr>
        <p:spPr>
          <a:xfrm>
            <a:off x="1632152" y="1406182"/>
            <a:ext cx="12991696" cy="870967"/>
          </a:xfrm>
          <a:prstGeom prst="rect">
            <a:avLst/>
          </a:prstGeom>
          <a:noFill/>
          <a:ln>
            <a:noFill/>
          </a:ln>
        </p:spPr>
        <p:txBody>
          <a:bodyPr spcFirstLastPara="1" wrap="square" lIns="91425" tIns="45700" rIns="91425" bIns="45700" anchor="t" anchorCtr="0">
            <a:spAutoFit/>
          </a:bodyPr>
          <a:lstStyle/>
          <a:p>
            <a:pPr marL="0" marR="0" lvl="0" indent="0" algn="ctr" rtl="0">
              <a:lnSpc>
                <a:spcPct val="115000"/>
              </a:lnSpc>
              <a:spcBef>
                <a:spcPts val="0"/>
              </a:spcBef>
              <a:spcAft>
                <a:spcPts val="0"/>
              </a:spcAft>
              <a:buClr>
                <a:srgbClr val="000000"/>
              </a:buClr>
              <a:buSzPts val="2200"/>
              <a:buFont typeface="Arial"/>
              <a:buNone/>
            </a:pPr>
            <a:r>
              <a:rPr lang="en-US" sz="2200" b="0" i="0" u="none" strike="noStrike" cap="none">
                <a:solidFill>
                  <a:srgbClr val="404040"/>
                </a:solidFill>
                <a:latin typeface="Open Sans"/>
                <a:ea typeface="Open Sans"/>
                <a:cs typeface="Open Sans"/>
                <a:sym typeface="Open Sans"/>
              </a:rPr>
              <a:t>A future represents the outcome of an asynchronous computation and is returned when an asynchronous task is created, serving as a reference to the task's result.</a:t>
            </a:r>
            <a:endParaRPr sz="1400" b="0" i="0" u="none" strike="noStrike" cap="none">
              <a:solidFill>
                <a:srgbClr val="000000"/>
              </a:solidFill>
              <a:latin typeface="Arial"/>
              <a:ea typeface="Arial"/>
              <a:cs typeface="Arial"/>
              <a:sym typeface="Arial"/>
            </a:endParaRPr>
          </a:p>
        </p:txBody>
      </p:sp>
      <p:grpSp>
        <p:nvGrpSpPr>
          <p:cNvPr id="1234" name="Google Shape;1234;p91"/>
          <p:cNvGrpSpPr/>
          <p:nvPr/>
        </p:nvGrpSpPr>
        <p:grpSpPr>
          <a:xfrm>
            <a:off x="1171594" y="2986700"/>
            <a:ext cx="7806884" cy="3740802"/>
            <a:chOff x="3096175" y="2395181"/>
            <a:chExt cx="10328347" cy="8477028"/>
          </a:xfrm>
        </p:grpSpPr>
        <p:grpSp>
          <p:nvGrpSpPr>
            <p:cNvPr id="1235" name="Google Shape;1235;p91"/>
            <p:cNvGrpSpPr/>
            <p:nvPr/>
          </p:nvGrpSpPr>
          <p:grpSpPr>
            <a:xfrm>
              <a:off x="3096175" y="2395181"/>
              <a:ext cx="10328347" cy="8060764"/>
              <a:chOff x="3181127" y="2776096"/>
              <a:chExt cx="8544297" cy="7302737"/>
            </a:xfrm>
          </p:grpSpPr>
          <p:sp>
            <p:nvSpPr>
              <p:cNvPr id="1236" name="Google Shape;1236;p91"/>
              <p:cNvSpPr/>
              <p:nvPr/>
            </p:nvSpPr>
            <p:spPr>
              <a:xfrm>
                <a:off x="3241575" y="3033475"/>
                <a:ext cx="8423400" cy="6960863"/>
              </a:xfrm>
              <a:prstGeom prst="rect">
                <a:avLst/>
              </a:prstGeom>
              <a:solidFill>
                <a:srgbClr val="666666"/>
              </a:solidFill>
              <a:ln w="9525" cap="flat" cmpd="sng">
                <a:solidFill>
                  <a:srgbClr val="CCCCCC"/>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7" name="Google Shape;1237;p91"/>
              <p:cNvSpPr/>
              <p:nvPr/>
            </p:nvSpPr>
            <p:spPr>
              <a:xfrm>
                <a:off x="3181127" y="2776096"/>
                <a:ext cx="8544297" cy="750904"/>
              </a:xfrm>
              <a:prstGeom prst="round2SameRect">
                <a:avLst>
                  <a:gd name="adj1" fmla="val 27454"/>
                  <a:gd name="adj2" fmla="val 0"/>
                </a:avLst>
              </a:prstGeom>
              <a:solidFill>
                <a:srgbClr val="CCCCCC"/>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2200" b="0" i="0" u="none" strike="noStrike" cap="none">
                    <a:solidFill>
                      <a:srgbClr val="404040"/>
                    </a:solidFill>
                    <a:latin typeface="Open Sans"/>
                    <a:ea typeface="Open Sans"/>
                    <a:cs typeface="Open Sans"/>
                    <a:sym typeface="Open Sans"/>
                  </a:rPr>
                  <a:t>Syntax:</a:t>
                </a:r>
                <a:endParaRPr sz="2200" b="0" i="0" u="none" strike="noStrike" cap="none">
                  <a:solidFill>
                    <a:srgbClr val="404040"/>
                  </a:solidFill>
                  <a:latin typeface="Open Sans"/>
                  <a:ea typeface="Open Sans"/>
                  <a:cs typeface="Open Sans"/>
                  <a:sym typeface="Open Sans"/>
                </a:endParaRPr>
              </a:p>
            </p:txBody>
          </p:sp>
          <p:sp>
            <p:nvSpPr>
              <p:cNvPr id="1238" name="Google Shape;1238;p91"/>
              <p:cNvSpPr/>
              <p:nvPr/>
            </p:nvSpPr>
            <p:spPr>
              <a:xfrm>
                <a:off x="3245674" y="9982833"/>
                <a:ext cx="8459700" cy="96000"/>
              </a:xfrm>
              <a:prstGeom prst="rect">
                <a:avLst/>
              </a:prstGeom>
              <a:solidFill>
                <a:srgbClr val="B7B7B7"/>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239" name="Google Shape;1239;p91"/>
            <p:cNvSpPr txBox="1"/>
            <p:nvPr/>
          </p:nvSpPr>
          <p:spPr>
            <a:xfrm>
              <a:off x="3737674" y="3666231"/>
              <a:ext cx="9332866" cy="7205978"/>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FFFFFF"/>
                  </a:solidFill>
                  <a:latin typeface="Courier New"/>
                  <a:ea typeface="Courier New"/>
                  <a:cs typeface="Courier New"/>
                  <a:sym typeface="Courier New"/>
                </a:rPr>
                <a:t>public interface Future&lt;V&gt;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FFFFFF"/>
                  </a:solidFill>
                  <a:latin typeface="Courier New"/>
                  <a:ea typeface="Courier New"/>
                  <a:cs typeface="Courier New"/>
                  <a:sym typeface="Courier New"/>
                </a:rPr>
                <a:t>    boolean cancel(</a:t>
              </a:r>
              <a:r>
                <a:rPr lang="en-US" sz="2000" b="1" i="0" u="none" strike="noStrike" cap="none">
                  <a:solidFill>
                    <a:srgbClr val="93C47D"/>
                  </a:solidFill>
                  <a:latin typeface="Courier New"/>
                  <a:ea typeface="Courier New"/>
                  <a:cs typeface="Courier New"/>
                  <a:sym typeface="Courier New"/>
                </a:rPr>
                <a:t>boolean mayInterruptIfRunning</a:t>
              </a:r>
              <a:r>
                <a:rPr lang="en-US" sz="2000" b="1" i="0" u="none" strike="noStrike" cap="none">
                  <a:solidFill>
                    <a:srgbClr val="FFFFFF"/>
                  </a:solidFill>
                  <a:latin typeface="Courier New"/>
                  <a:ea typeface="Courier New"/>
                  <a:cs typeface="Courier New"/>
                  <a:sym typeface="Courier New"/>
                </a:rPr>
                <a: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FFFFFF"/>
                  </a:solidFill>
                  <a:latin typeface="Courier New"/>
                  <a:ea typeface="Courier New"/>
                  <a:cs typeface="Courier New"/>
                  <a:sym typeface="Courier New"/>
                </a:rPr>
                <a:t>    void  get();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FFFFFF"/>
                  </a:solidFill>
                  <a:latin typeface="Courier New"/>
                  <a:ea typeface="Courier New"/>
                  <a:cs typeface="Courier New"/>
                  <a:sym typeface="Courier New"/>
                </a:rPr>
                <a:t>    void  get(long timeout, TimeUnit unit);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FFFFFF"/>
                  </a:solidFill>
                  <a:latin typeface="Courier New"/>
                  <a:ea typeface="Courier New"/>
                  <a:cs typeface="Courier New"/>
                  <a:sym typeface="Courier New"/>
                </a:rPr>
                <a:t>    boolean isCancelled();</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FFFFFF"/>
                  </a:solidFill>
                  <a:latin typeface="Courier New"/>
                  <a:ea typeface="Courier New"/>
                  <a:cs typeface="Courier New"/>
                  <a:sym typeface="Courier New"/>
                </a:rPr>
                <a:t>    boolean isDone();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FFFFFF"/>
                  </a:solidFill>
                  <a:latin typeface="Courier New"/>
                  <a:ea typeface="Courier New"/>
                  <a:cs typeface="Courier New"/>
                  <a:sym typeface="Courier New"/>
                </a:rPr>
                <a: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FFFFFF"/>
                  </a:solidFill>
                  <a:latin typeface="Courier New"/>
                  <a:ea typeface="Courier New"/>
                  <a:cs typeface="Courier New"/>
                  <a:sym typeface="Courier New"/>
                </a:rPr>
                <a:t> </a:t>
              </a:r>
              <a:endParaRPr sz="1400" b="0" i="0" u="none" strike="noStrike" cap="none">
                <a:solidFill>
                  <a:srgbClr val="000000"/>
                </a:solidFill>
                <a:latin typeface="Arial"/>
                <a:ea typeface="Arial"/>
                <a:cs typeface="Arial"/>
                <a:sym typeface="Arial"/>
              </a:endParaRPr>
            </a:p>
          </p:txBody>
        </p:sp>
      </p:grpSp>
      <p:sp>
        <p:nvSpPr>
          <p:cNvPr id="1240" name="Google Shape;1240;p91"/>
          <p:cNvSpPr/>
          <p:nvPr/>
        </p:nvSpPr>
        <p:spPr>
          <a:xfrm>
            <a:off x="10513757" y="3940035"/>
            <a:ext cx="5238604" cy="1734649"/>
          </a:xfrm>
          <a:prstGeom prst="roundRect">
            <a:avLst>
              <a:gd name="adj" fmla="val 16667"/>
            </a:avLst>
          </a:prstGeom>
          <a:solidFill>
            <a:srgbClr val="427AA1"/>
          </a:solidFill>
          <a:ln w="25400" cap="flat" cmpd="sng">
            <a:solidFill>
              <a:srgbClr val="427AA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14000"/>
              </a:lnSpc>
              <a:spcBef>
                <a:spcPts val="0"/>
              </a:spcBef>
              <a:spcAft>
                <a:spcPts val="0"/>
              </a:spcAft>
              <a:buClr>
                <a:srgbClr val="000000"/>
              </a:buClr>
              <a:buSzPts val="2200"/>
              <a:buFont typeface="Arial"/>
              <a:buNone/>
            </a:pPr>
            <a:r>
              <a:rPr lang="en-US" sz="2200" b="0" i="0" u="none" strike="noStrike" cap="none">
                <a:solidFill>
                  <a:srgbClr val="FFFFFF"/>
                </a:solidFill>
                <a:latin typeface="Open Sans"/>
                <a:ea typeface="Open Sans"/>
                <a:cs typeface="Open Sans"/>
                <a:sym typeface="Open Sans"/>
              </a:rPr>
              <a:t>Here, V is the returnType. If get() is called before an asynchronous task completes, it will block until the result is available.</a:t>
            </a:r>
            <a:endParaRPr sz="2200" b="0" i="0" u="none" strike="noStrike" cap="none">
              <a:solidFill>
                <a:srgbClr val="FFFFFF"/>
              </a:solidFill>
              <a:latin typeface="Open Sans"/>
              <a:ea typeface="Open Sans"/>
              <a:cs typeface="Open Sans"/>
              <a:sym typeface="Open Sans"/>
            </a:endParaRPr>
          </a:p>
        </p:txBody>
      </p:sp>
      <p:grpSp>
        <p:nvGrpSpPr>
          <p:cNvPr id="1241" name="Google Shape;1241;p91"/>
          <p:cNvGrpSpPr/>
          <p:nvPr/>
        </p:nvGrpSpPr>
        <p:grpSpPr>
          <a:xfrm>
            <a:off x="2454337" y="6822769"/>
            <a:ext cx="11430454" cy="1245769"/>
            <a:chOff x="-5955722" y="6894387"/>
            <a:chExt cx="11320008" cy="1245769"/>
          </a:xfrm>
        </p:grpSpPr>
        <p:sp>
          <p:nvSpPr>
            <p:cNvPr id="1242" name="Google Shape;1242;p91"/>
            <p:cNvSpPr/>
            <p:nvPr/>
          </p:nvSpPr>
          <p:spPr>
            <a:xfrm>
              <a:off x="-5955722" y="7121350"/>
              <a:ext cx="11320008" cy="1018806"/>
            </a:xfrm>
            <a:prstGeom prst="roundRect">
              <a:avLst>
                <a:gd name="adj" fmla="val 16667"/>
              </a:avLst>
            </a:prstGeom>
            <a:noFill/>
            <a:ln w="28575" cap="flat" cmpd="sng">
              <a:solidFill>
                <a:srgbClr val="58AFF7"/>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3" name="Google Shape;1243;p91"/>
            <p:cNvSpPr/>
            <p:nvPr/>
          </p:nvSpPr>
          <p:spPr>
            <a:xfrm>
              <a:off x="-5568972" y="6894387"/>
              <a:ext cx="1532100" cy="449100"/>
            </a:xfrm>
            <a:prstGeom prst="roundRect">
              <a:avLst>
                <a:gd name="adj" fmla="val 16667"/>
              </a:avLst>
            </a:prstGeom>
            <a:solidFill>
              <a:srgbClr val="44AAF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4" name="Google Shape;1244;p91"/>
            <p:cNvSpPr txBox="1"/>
            <p:nvPr/>
          </p:nvSpPr>
          <p:spPr>
            <a:xfrm>
              <a:off x="-5228282" y="6934515"/>
              <a:ext cx="1100700" cy="274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1" i="1" u="none" strike="noStrike" cap="none">
                  <a:solidFill>
                    <a:srgbClr val="FFFFFF"/>
                  </a:solidFill>
                  <a:latin typeface="Open Sans"/>
                  <a:ea typeface="Open Sans"/>
                  <a:cs typeface="Open Sans"/>
                  <a:sym typeface="Open Sans"/>
                </a:rPr>
                <a:t>Note</a:t>
              </a:r>
              <a:endParaRPr sz="2000" b="1" i="1" u="none" strike="noStrike" cap="none">
                <a:solidFill>
                  <a:srgbClr val="FFFFFF"/>
                </a:solidFill>
                <a:latin typeface="Open Sans"/>
                <a:ea typeface="Open Sans"/>
                <a:cs typeface="Open Sans"/>
                <a:sym typeface="Open Sans"/>
              </a:endParaRPr>
            </a:p>
          </p:txBody>
        </p:sp>
        <p:sp>
          <p:nvSpPr>
            <p:cNvPr id="1245" name="Google Shape;1245;p91"/>
            <p:cNvSpPr txBox="1"/>
            <p:nvPr/>
          </p:nvSpPr>
          <p:spPr>
            <a:xfrm>
              <a:off x="-5955722" y="7426615"/>
              <a:ext cx="11320008" cy="589572"/>
            </a:xfrm>
            <a:prstGeom prst="rect">
              <a:avLst/>
            </a:prstGeom>
            <a:noFill/>
            <a:ln>
              <a:noFill/>
            </a:ln>
          </p:spPr>
          <p:txBody>
            <a:bodyPr spcFirstLastPara="1" wrap="square" lIns="91425" tIns="45700" rIns="91425" bIns="45700" anchor="t" anchorCtr="0">
              <a:noAutofit/>
            </a:bodyPr>
            <a:lstStyle/>
            <a:p>
              <a:pPr marL="0" marR="0" lvl="0" indent="0" algn="ctr" rtl="0">
                <a:lnSpc>
                  <a:spcPct val="114000"/>
                </a:lnSpc>
                <a:spcBef>
                  <a:spcPts val="0"/>
                </a:spcBef>
                <a:spcAft>
                  <a:spcPts val="0"/>
                </a:spcAft>
                <a:buClr>
                  <a:srgbClr val="000000"/>
                </a:buClr>
                <a:buSzPts val="2200"/>
                <a:buFont typeface="Arial"/>
                <a:buNone/>
              </a:pPr>
              <a:r>
                <a:rPr lang="en-US" sz="2200" b="0" i="0" u="none" strike="noStrike" cap="none">
                  <a:solidFill>
                    <a:srgbClr val="404040"/>
                  </a:solidFill>
                  <a:latin typeface="Open Sans"/>
                  <a:ea typeface="Open Sans"/>
                  <a:cs typeface="Open Sans"/>
                  <a:sym typeface="Open Sans"/>
                </a:rPr>
                <a:t>After task completion, results can be accessed via returned future objects.</a:t>
              </a:r>
              <a:endParaRPr sz="2200" b="0" i="0" u="none" strike="noStrike" cap="none">
                <a:solidFill>
                  <a:srgbClr val="404040"/>
                </a:solidFill>
                <a:latin typeface="Open Sans"/>
                <a:ea typeface="Open Sans"/>
                <a:cs typeface="Open Sans"/>
                <a:sym typeface="Open Sans"/>
              </a:endParaRPr>
            </a:p>
          </p:txBody>
        </p:sp>
      </p:grpSp>
      <p:sp>
        <p:nvSpPr>
          <p:cNvPr id="1246" name="Google Shape;1246;p91"/>
          <p:cNvSpPr/>
          <p:nvPr/>
        </p:nvSpPr>
        <p:spPr>
          <a:xfrm rot="-5400000">
            <a:off x="9645643" y="4319397"/>
            <a:ext cx="144000" cy="1080000"/>
          </a:xfrm>
          <a:prstGeom prst="downArrow">
            <a:avLst>
              <a:gd name="adj1" fmla="val 50000"/>
              <a:gd name="adj2" fmla="val 50000"/>
            </a:avLst>
          </a:prstGeom>
          <a:solidFill>
            <a:schemeClr val="accent1"/>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6000"/>
                                  </p:stCondLst>
                                  <p:childTnLst>
                                    <p:set>
                                      <p:cBhvr>
                                        <p:cTn id="6" dur="1" fill="hold">
                                          <p:stCondLst>
                                            <p:cond delay="0"/>
                                          </p:stCondLst>
                                        </p:cTn>
                                        <p:tgtEl>
                                          <p:spTgt spid="1234"/>
                                        </p:tgtEl>
                                        <p:attrNameLst>
                                          <p:attrName>style.visibility</p:attrName>
                                        </p:attrNameLst>
                                      </p:cBhvr>
                                      <p:to>
                                        <p:strVal val="visible"/>
                                      </p:to>
                                    </p:set>
                                    <p:animEffect transition="in" filter="fade">
                                      <p:cBhvr>
                                        <p:cTn id="7" dur="1000"/>
                                        <p:tgtEl>
                                          <p:spTgt spid="1234"/>
                                        </p:tgtEl>
                                      </p:cBhvr>
                                    </p:animEffect>
                                  </p:childTnLst>
                                </p:cTn>
                              </p:par>
                              <p:par>
                                <p:cTn id="8" presetID="10" presetClass="entr" presetSubtype="0" fill="hold" nodeType="withEffect">
                                  <p:stCondLst>
                                    <p:cond delay="4000"/>
                                  </p:stCondLst>
                                  <p:childTnLst>
                                    <p:set>
                                      <p:cBhvr>
                                        <p:cTn id="9" dur="1" fill="hold">
                                          <p:stCondLst>
                                            <p:cond delay="0"/>
                                          </p:stCondLst>
                                        </p:cTn>
                                        <p:tgtEl>
                                          <p:spTgt spid="1241"/>
                                        </p:tgtEl>
                                        <p:attrNameLst>
                                          <p:attrName>style.visibility</p:attrName>
                                        </p:attrNameLst>
                                      </p:cBhvr>
                                      <p:to>
                                        <p:strVal val="visible"/>
                                      </p:to>
                                    </p:set>
                                    <p:animEffect transition="in" filter="fade">
                                      <p:cBhvr>
                                        <p:cTn id="10" dur="500"/>
                                        <p:tgtEl>
                                          <p:spTgt spid="12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Google Shape;293;p39"/>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Font typeface="Arial"/>
              <a:buNone/>
            </a:pPr>
            <a:r>
              <a:rPr lang="en-US">
                <a:solidFill>
                  <a:srgbClr val="404040"/>
                </a:solidFill>
              </a:rPr>
              <a:t>Java Interfaces</a:t>
            </a:r>
            <a:endParaRPr/>
          </a:p>
        </p:txBody>
      </p:sp>
      <p:pic>
        <p:nvPicPr>
          <p:cNvPr id="294" name="Google Shape;294;p39"/>
          <p:cNvPicPr preferRelativeResize="0"/>
          <p:nvPr/>
        </p:nvPicPr>
        <p:blipFill rotWithShape="1">
          <a:blip r:embed="rId3">
            <a:alphaModFix/>
          </a:blip>
          <a:srcRect/>
          <a:stretch/>
        </p:blipFill>
        <p:spPr>
          <a:xfrm>
            <a:off x="6248400" y="760639"/>
            <a:ext cx="3663950" cy="365760"/>
          </a:xfrm>
          <a:prstGeom prst="rect">
            <a:avLst/>
          </a:prstGeom>
          <a:noFill/>
          <a:ln>
            <a:noFill/>
          </a:ln>
        </p:spPr>
      </p:pic>
      <p:sp>
        <p:nvSpPr>
          <p:cNvPr id="295" name="Google Shape;295;p39"/>
          <p:cNvSpPr txBox="1"/>
          <p:nvPr/>
        </p:nvSpPr>
        <p:spPr>
          <a:xfrm>
            <a:off x="2800754" y="1406182"/>
            <a:ext cx="10679700" cy="870967"/>
          </a:xfrm>
          <a:prstGeom prst="rect">
            <a:avLst/>
          </a:prstGeom>
          <a:noFill/>
          <a:ln>
            <a:noFill/>
          </a:ln>
        </p:spPr>
        <p:txBody>
          <a:bodyPr spcFirstLastPara="1" wrap="square" lIns="91425" tIns="45700" rIns="91425" bIns="45700" anchor="t" anchorCtr="0">
            <a:spAutoFit/>
          </a:bodyPr>
          <a:lstStyle/>
          <a:p>
            <a:pPr marL="0" marR="0" lvl="0" indent="0" algn="ctr" rtl="0">
              <a:lnSpc>
                <a:spcPct val="115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An interface is a collection of abstract methods that define a set of behaviors that a class can implement.</a:t>
            </a:r>
            <a:endParaRPr sz="2200" b="0" i="0" u="none" strike="noStrike" cap="none">
              <a:solidFill>
                <a:srgbClr val="3F3F3F"/>
              </a:solidFill>
              <a:latin typeface="Open Sans"/>
              <a:ea typeface="Open Sans"/>
              <a:cs typeface="Open Sans"/>
              <a:sym typeface="Open Sans"/>
            </a:endParaRPr>
          </a:p>
        </p:txBody>
      </p:sp>
      <p:sp>
        <p:nvSpPr>
          <p:cNvPr id="296" name="Google Shape;296;p39"/>
          <p:cNvSpPr/>
          <p:nvPr/>
        </p:nvSpPr>
        <p:spPr>
          <a:xfrm>
            <a:off x="1663282" y="2620508"/>
            <a:ext cx="6080580" cy="1056671"/>
          </a:xfrm>
          <a:prstGeom prst="roundRect">
            <a:avLst>
              <a:gd name="adj" fmla="val 16667"/>
            </a:avLst>
          </a:prstGeom>
          <a:solidFill>
            <a:srgbClr val="EF6461"/>
          </a:solidFill>
          <a:ln w="25400" cap="flat" cmpd="sng">
            <a:solidFill>
              <a:srgbClr val="E4B36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14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Interfaces look like classes but are different.</a:t>
            </a:r>
            <a:endParaRPr sz="2200" b="0" i="0" u="none" strike="noStrike" cap="none">
              <a:solidFill>
                <a:schemeClr val="lt1"/>
              </a:solidFill>
              <a:latin typeface="Open Sans"/>
              <a:ea typeface="Open Sans"/>
              <a:cs typeface="Open Sans"/>
              <a:sym typeface="Open Sans"/>
            </a:endParaRPr>
          </a:p>
        </p:txBody>
      </p:sp>
      <p:sp>
        <p:nvSpPr>
          <p:cNvPr id="297" name="Google Shape;297;p39"/>
          <p:cNvSpPr/>
          <p:nvPr/>
        </p:nvSpPr>
        <p:spPr>
          <a:xfrm>
            <a:off x="1663282" y="3908609"/>
            <a:ext cx="6080580" cy="1056671"/>
          </a:xfrm>
          <a:prstGeom prst="roundRect">
            <a:avLst>
              <a:gd name="adj" fmla="val 16667"/>
            </a:avLst>
          </a:prstGeom>
          <a:solidFill>
            <a:srgbClr val="EF6461"/>
          </a:solidFill>
          <a:ln w="25400" cap="flat" cmpd="sng">
            <a:solidFill>
              <a:srgbClr val="E4B36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14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Interfaces do not have instance variables   or state.</a:t>
            </a:r>
            <a:endParaRPr sz="2200" b="0" i="0" u="none" strike="noStrike" cap="none">
              <a:solidFill>
                <a:schemeClr val="lt1"/>
              </a:solidFill>
              <a:latin typeface="Open Sans"/>
              <a:ea typeface="Open Sans"/>
              <a:cs typeface="Open Sans"/>
              <a:sym typeface="Open Sans"/>
            </a:endParaRPr>
          </a:p>
        </p:txBody>
      </p:sp>
      <p:sp>
        <p:nvSpPr>
          <p:cNvPr id="298" name="Google Shape;298;p39"/>
          <p:cNvSpPr/>
          <p:nvPr/>
        </p:nvSpPr>
        <p:spPr>
          <a:xfrm>
            <a:off x="1663282" y="5202173"/>
            <a:ext cx="6080580" cy="1056671"/>
          </a:xfrm>
          <a:prstGeom prst="roundRect">
            <a:avLst>
              <a:gd name="adj" fmla="val 16667"/>
            </a:avLst>
          </a:prstGeom>
          <a:solidFill>
            <a:srgbClr val="EF6461"/>
          </a:solidFill>
          <a:ln w="25400" cap="flat" cmpd="sng">
            <a:solidFill>
              <a:srgbClr val="E4B36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14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Methods in interfaces are declared without any body and end with a semicolon.</a:t>
            </a:r>
            <a:endParaRPr sz="2200" b="0" i="0" u="none" strike="noStrike" cap="none">
              <a:solidFill>
                <a:schemeClr val="lt1"/>
              </a:solidFill>
              <a:latin typeface="Open Sans"/>
              <a:ea typeface="Open Sans"/>
              <a:cs typeface="Open Sans"/>
              <a:sym typeface="Open Sans"/>
            </a:endParaRPr>
          </a:p>
        </p:txBody>
      </p:sp>
      <p:sp>
        <p:nvSpPr>
          <p:cNvPr id="299" name="Google Shape;299;p39"/>
          <p:cNvSpPr/>
          <p:nvPr/>
        </p:nvSpPr>
        <p:spPr>
          <a:xfrm>
            <a:off x="1663282" y="6495737"/>
            <a:ext cx="6080580" cy="1056671"/>
          </a:xfrm>
          <a:prstGeom prst="roundRect">
            <a:avLst>
              <a:gd name="adj" fmla="val 16667"/>
            </a:avLst>
          </a:prstGeom>
          <a:solidFill>
            <a:srgbClr val="EF6461"/>
          </a:solidFill>
          <a:ln w="25400" cap="flat" cmpd="sng">
            <a:solidFill>
              <a:srgbClr val="E4B36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14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Interfaces cannot be instantiated and thus cannot have constructors.</a:t>
            </a:r>
            <a:endParaRPr sz="2200" b="0" i="0" u="none" strike="noStrike" cap="none">
              <a:solidFill>
                <a:schemeClr val="lt1"/>
              </a:solidFill>
              <a:latin typeface="Open Sans"/>
              <a:ea typeface="Open Sans"/>
              <a:cs typeface="Open Sans"/>
              <a:sym typeface="Open Sans"/>
            </a:endParaRPr>
          </a:p>
        </p:txBody>
      </p:sp>
      <p:grpSp>
        <p:nvGrpSpPr>
          <p:cNvPr id="300" name="Google Shape;300;p39"/>
          <p:cNvGrpSpPr/>
          <p:nvPr/>
        </p:nvGrpSpPr>
        <p:grpSpPr>
          <a:xfrm>
            <a:off x="8970221" y="2766209"/>
            <a:ext cx="6631730" cy="5515779"/>
            <a:chOff x="11239618" y="2717958"/>
            <a:chExt cx="8361027" cy="5515779"/>
          </a:xfrm>
        </p:grpSpPr>
        <p:grpSp>
          <p:nvGrpSpPr>
            <p:cNvPr id="301" name="Google Shape;301;p39"/>
            <p:cNvGrpSpPr/>
            <p:nvPr/>
          </p:nvGrpSpPr>
          <p:grpSpPr>
            <a:xfrm>
              <a:off x="11239618" y="2766209"/>
              <a:ext cx="8361027" cy="5467528"/>
              <a:chOff x="5103801" y="2873856"/>
              <a:chExt cx="6048395" cy="1306171"/>
            </a:xfrm>
          </p:grpSpPr>
          <p:sp>
            <p:nvSpPr>
              <p:cNvPr id="302" name="Google Shape;302;p39"/>
              <p:cNvSpPr/>
              <p:nvPr/>
            </p:nvSpPr>
            <p:spPr>
              <a:xfrm>
                <a:off x="5116778" y="2953739"/>
                <a:ext cx="6022442" cy="1196493"/>
              </a:xfrm>
              <a:prstGeom prst="rect">
                <a:avLst/>
              </a:prstGeom>
              <a:solidFill>
                <a:srgbClr val="666666"/>
              </a:solidFill>
              <a:ln w="9525" cap="flat" cmpd="sng">
                <a:solidFill>
                  <a:srgbClr val="CCCCCC"/>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365750" tIns="91425" rIns="91425" bIns="91425" anchor="ctr"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FFFFFF"/>
                    </a:solidFill>
                    <a:latin typeface="Courier New"/>
                    <a:ea typeface="Courier New"/>
                    <a:cs typeface="Courier New"/>
                    <a:sym typeface="Courier New"/>
                  </a:rPr>
                  <a:t>accessModifier interface name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FFFFFF"/>
                    </a:solidFill>
                    <a:latin typeface="Courier New"/>
                    <a:ea typeface="Courier New"/>
                    <a:cs typeface="Courier New"/>
                    <a:sym typeface="Courier New"/>
                  </a:rPr>
                  <a:t> type final_var1 = </a:t>
                </a:r>
                <a:r>
                  <a:rPr lang="en-US" sz="2000" b="1" i="0" u="none" strike="noStrike" cap="none">
                    <a:solidFill>
                      <a:srgbClr val="93C47D"/>
                    </a:solidFill>
                    <a:latin typeface="Courier New"/>
                    <a:ea typeface="Courier New"/>
                    <a:cs typeface="Courier New"/>
                    <a:sym typeface="Courier New"/>
                  </a:rPr>
                  <a:t>value</a:t>
                </a:r>
                <a:r>
                  <a:rPr lang="en-US" sz="2000" b="1" i="0" u="none" strike="noStrike" cap="none">
                    <a:solidFill>
                      <a:srgbClr val="FFFFFF"/>
                    </a:solidFill>
                    <a:latin typeface="Courier New"/>
                    <a:ea typeface="Courier New"/>
                    <a:cs typeface="Courier New"/>
                    <a:sym typeface="Courier New"/>
                  </a:rPr>
                  <a: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FFFFFF"/>
                    </a:solidFill>
                    <a:latin typeface="Courier New"/>
                    <a:ea typeface="Courier New"/>
                    <a:cs typeface="Courier New"/>
                    <a:sym typeface="Courier New"/>
                  </a:rPr>
                  <a:t> type final_var2 = </a:t>
                </a:r>
                <a:r>
                  <a:rPr lang="en-US" sz="2000" b="1" i="0" u="none" strike="noStrike" cap="none">
                    <a:solidFill>
                      <a:srgbClr val="93C47D"/>
                    </a:solidFill>
                    <a:latin typeface="Courier New"/>
                    <a:ea typeface="Courier New"/>
                    <a:cs typeface="Courier New"/>
                    <a:sym typeface="Courier New"/>
                  </a:rPr>
                  <a:t>value</a:t>
                </a:r>
                <a:r>
                  <a:rPr lang="en-US" sz="2000" b="1" i="0" u="none" strike="noStrike" cap="none">
                    <a:solidFill>
                      <a:srgbClr val="FFFFFF"/>
                    </a:solidFill>
                    <a:latin typeface="Courier New"/>
                    <a:ea typeface="Courier New"/>
                    <a:cs typeface="Courier New"/>
                    <a:sym typeface="Courier New"/>
                  </a:rPr>
                  <a: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FFFFFF"/>
                    </a:solidFill>
                    <a:latin typeface="Courier New"/>
                    <a:ea typeface="Courier New"/>
                    <a:cs typeface="Courier New"/>
                    <a:sym typeface="Courier New"/>
                  </a:rPr>
                  <a: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FFFFFF"/>
                    </a:solidFill>
                    <a:latin typeface="Courier New"/>
                    <a:ea typeface="Courier New"/>
                    <a:cs typeface="Courier New"/>
                    <a:sym typeface="Courier New"/>
                  </a:rPr>
                  <a: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FFFFFF"/>
                    </a:solidFill>
                    <a:latin typeface="Courier New"/>
                    <a:ea typeface="Courier New"/>
                    <a:cs typeface="Courier New"/>
                    <a:sym typeface="Courier New"/>
                  </a:rPr>
                  <a:t> returnType method_name1(</a:t>
                </a:r>
                <a:r>
                  <a:rPr lang="en-US" sz="2000" b="1" i="0" u="none" strike="noStrike" cap="none">
                    <a:solidFill>
                      <a:srgbClr val="93C47D"/>
                    </a:solidFill>
                    <a:latin typeface="Courier New"/>
                    <a:ea typeface="Courier New"/>
                    <a:cs typeface="Courier New"/>
                    <a:sym typeface="Courier New"/>
                  </a:rPr>
                  <a:t>param_list</a:t>
                </a:r>
                <a:r>
                  <a:rPr lang="en-US" sz="2000" b="1" i="0" u="none" strike="noStrike" cap="none">
                    <a:solidFill>
                      <a:srgbClr val="FFFFFF"/>
                    </a:solidFill>
                    <a:latin typeface="Courier New"/>
                    <a:ea typeface="Courier New"/>
                    <a:cs typeface="Courier New"/>
                    <a:sym typeface="Courier New"/>
                  </a:rPr>
                  <a: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FFFFFF"/>
                    </a:solidFill>
                    <a:latin typeface="Courier New"/>
                    <a:ea typeface="Courier New"/>
                    <a:cs typeface="Courier New"/>
                    <a:sym typeface="Courier New"/>
                  </a:rPr>
                  <a:t> returnType method_name2(</a:t>
                </a:r>
                <a:r>
                  <a:rPr lang="en-US" sz="2000" b="1" i="0" u="none" strike="noStrike" cap="none">
                    <a:solidFill>
                      <a:srgbClr val="93C47D"/>
                    </a:solidFill>
                    <a:latin typeface="Courier New"/>
                    <a:ea typeface="Courier New"/>
                    <a:cs typeface="Courier New"/>
                    <a:sym typeface="Courier New"/>
                  </a:rPr>
                  <a:t>param_list</a:t>
                </a:r>
                <a:r>
                  <a:rPr lang="en-US" sz="2000" b="1" i="0" u="none" strike="noStrike" cap="none">
                    <a:solidFill>
                      <a:srgbClr val="FFFFFF"/>
                    </a:solidFill>
                    <a:latin typeface="Courier New"/>
                    <a:ea typeface="Courier New"/>
                    <a:cs typeface="Courier New"/>
                    <a:sym typeface="Courier New"/>
                  </a:rPr>
                  <a: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FFFFFF"/>
                    </a:solidFill>
                    <a:latin typeface="Courier New"/>
                    <a:ea typeface="Courier New"/>
                    <a:cs typeface="Courier New"/>
                    <a:sym typeface="Courier New"/>
                  </a:rPr>
                  <a: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FFFFFF"/>
                    </a:solidFill>
                    <a:latin typeface="Courier New"/>
                    <a:ea typeface="Courier New"/>
                    <a:cs typeface="Courier New"/>
                    <a:sym typeface="Courier New"/>
                  </a:rPr>
                  <a: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FFFFFF"/>
                    </a:solidFill>
                    <a:latin typeface="Courier New"/>
                    <a:ea typeface="Courier New"/>
                    <a:cs typeface="Courier New"/>
                    <a:sym typeface="Courier New"/>
                  </a:rPr>
                  <a:t>}</a:t>
                </a:r>
                <a:endParaRPr sz="1400" b="0" i="0" u="none" strike="noStrike" cap="none">
                  <a:solidFill>
                    <a:srgbClr val="000000"/>
                  </a:solidFill>
                  <a:latin typeface="Arial"/>
                  <a:ea typeface="Arial"/>
                  <a:cs typeface="Arial"/>
                  <a:sym typeface="Arial"/>
                </a:endParaRPr>
              </a:p>
            </p:txBody>
          </p:sp>
          <p:sp>
            <p:nvSpPr>
              <p:cNvPr id="303" name="Google Shape;303;p39"/>
              <p:cNvSpPr/>
              <p:nvPr/>
            </p:nvSpPr>
            <p:spPr>
              <a:xfrm>
                <a:off x="5103801" y="2873856"/>
                <a:ext cx="6048395" cy="79883"/>
              </a:xfrm>
              <a:prstGeom prst="round2SameRect">
                <a:avLst>
                  <a:gd name="adj1" fmla="val 27454"/>
                  <a:gd name="adj2" fmla="val 0"/>
                </a:avLst>
              </a:prstGeom>
              <a:solidFill>
                <a:srgbClr val="CCCCCC"/>
              </a:solidFill>
              <a:ln>
                <a:noFill/>
              </a:ln>
              <a:effectLst>
                <a:outerShdw blurRad="57150" dist="19050" dir="2820000" algn="bl" rotWithShape="0">
                  <a:srgbClr val="000000">
                    <a:alpha val="20000"/>
                  </a:srgbClr>
                </a:outerShdw>
              </a:effectLst>
            </p:spPr>
            <p:txBody>
              <a:bodyPr spcFirstLastPara="1" wrap="square" lIns="365750"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2000" b="0" i="0" u="none" strike="noStrike" cap="none">
                  <a:solidFill>
                    <a:schemeClr val="lt1"/>
                  </a:solidFill>
                  <a:latin typeface="Courier New"/>
                  <a:ea typeface="Courier New"/>
                  <a:cs typeface="Courier New"/>
                  <a:sym typeface="Courier New"/>
                </a:endParaRPr>
              </a:p>
            </p:txBody>
          </p:sp>
          <p:sp>
            <p:nvSpPr>
              <p:cNvPr id="304" name="Google Shape;304;p39"/>
              <p:cNvSpPr/>
              <p:nvPr/>
            </p:nvSpPr>
            <p:spPr>
              <a:xfrm>
                <a:off x="5103801" y="4150231"/>
                <a:ext cx="6048395" cy="29796"/>
              </a:xfrm>
              <a:prstGeom prst="rect">
                <a:avLst/>
              </a:prstGeom>
              <a:solidFill>
                <a:srgbClr val="B7B7B7"/>
              </a:solidFill>
              <a:ln>
                <a:noFill/>
              </a:ln>
              <a:effectLst>
                <a:outerShdw blurRad="57150" dist="19050" dir="2820000" algn="bl" rotWithShape="0">
                  <a:srgbClr val="000000">
                    <a:alpha val="20000"/>
                  </a:srgbClr>
                </a:outerShdw>
              </a:effectLst>
            </p:spPr>
            <p:txBody>
              <a:bodyPr spcFirstLastPara="1" wrap="square" lIns="365750"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2000" b="0" i="0" u="none" strike="noStrike" cap="none">
                  <a:solidFill>
                    <a:schemeClr val="lt1"/>
                  </a:solidFill>
                  <a:latin typeface="Courier New"/>
                  <a:ea typeface="Courier New"/>
                  <a:cs typeface="Courier New"/>
                  <a:sym typeface="Courier New"/>
                </a:endParaRPr>
              </a:p>
            </p:txBody>
          </p:sp>
        </p:grpSp>
        <p:sp>
          <p:nvSpPr>
            <p:cNvPr id="305" name="Google Shape;305;p39"/>
            <p:cNvSpPr txBox="1"/>
            <p:nvPr/>
          </p:nvSpPr>
          <p:spPr>
            <a:xfrm>
              <a:off x="14331909" y="2717958"/>
              <a:ext cx="2176443" cy="43088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Syntax</a:t>
              </a:r>
              <a:endParaRPr sz="2200" b="0" i="0" u="none" strike="noStrike" cap="none">
                <a:solidFill>
                  <a:srgbClr val="000000"/>
                </a:solidFill>
                <a:latin typeface="Arial"/>
                <a:ea typeface="Arial"/>
                <a:cs typeface="Arial"/>
                <a:sym typeface="Arial"/>
              </a:endParaRPr>
            </a:p>
          </p:txBody>
        </p:sp>
      </p:grpSp>
      <p:sp>
        <p:nvSpPr>
          <p:cNvPr id="306" name="Google Shape;306;p39"/>
          <p:cNvSpPr/>
          <p:nvPr/>
        </p:nvSpPr>
        <p:spPr>
          <a:xfrm>
            <a:off x="1663282" y="7789301"/>
            <a:ext cx="6080580" cy="1056671"/>
          </a:xfrm>
          <a:prstGeom prst="roundRect">
            <a:avLst>
              <a:gd name="adj" fmla="val 16667"/>
            </a:avLst>
          </a:prstGeom>
          <a:solidFill>
            <a:srgbClr val="EF6461"/>
          </a:solidFill>
          <a:ln w="25400" cap="flat" cmpd="sng">
            <a:solidFill>
              <a:srgbClr val="E4B36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14000"/>
              </a:lnSpc>
              <a:spcBef>
                <a:spcPts val="0"/>
              </a:spcBef>
              <a:spcAft>
                <a:spcPts val="0"/>
              </a:spcAft>
              <a:buClr>
                <a:srgbClr val="000000"/>
              </a:buClr>
              <a:buSzPts val="2200"/>
              <a:buFont typeface="Arial"/>
              <a:buNone/>
            </a:pPr>
            <a:r>
              <a:rPr lang="en-US" sz="2200" b="0" i="0" u="none" strike="noStrike" cap="none">
                <a:solidFill>
                  <a:srgbClr val="FFFFFF"/>
                </a:solidFill>
                <a:latin typeface="Open Sans"/>
                <a:ea typeface="Open Sans"/>
                <a:cs typeface="Open Sans"/>
                <a:sym typeface="Open Sans"/>
              </a:rPr>
              <a:t>Interfaces are implemented by a class and can implement multiple interfaces. </a:t>
            </a:r>
            <a:endParaRPr sz="1400" b="0" i="0" u="none" strike="noStrike" cap="none">
              <a:solidFill>
                <a:srgbClr val="000000"/>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4000"/>
                                  </p:stCondLst>
                                  <p:childTnLst>
                                    <p:set>
                                      <p:cBhvr>
                                        <p:cTn id="6" dur="1" fill="hold">
                                          <p:stCondLst>
                                            <p:cond delay="0"/>
                                          </p:stCondLst>
                                        </p:cTn>
                                        <p:tgtEl>
                                          <p:spTgt spid="296"/>
                                        </p:tgtEl>
                                        <p:attrNameLst>
                                          <p:attrName>style.visibility</p:attrName>
                                        </p:attrNameLst>
                                      </p:cBhvr>
                                      <p:to>
                                        <p:strVal val="visible"/>
                                      </p:to>
                                    </p:set>
                                    <p:animEffect transition="in" filter="fade">
                                      <p:cBhvr>
                                        <p:cTn id="7" dur="500"/>
                                        <p:tgtEl>
                                          <p:spTgt spid="296"/>
                                        </p:tgtEl>
                                      </p:cBhvr>
                                    </p:animEffect>
                                  </p:childTnLst>
                                </p:cTn>
                              </p:par>
                              <p:par>
                                <p:cTn id="8" presetID="10" presetClass="entr" presetSubtype="0" fill="hold" nodeType="withEffect">
                                  <p:stCondLst>
                                    <p:cond delay="4000"/>
                                  </p:stCondLst>
                                  <p:childTnLst>
                                    <p:set>
                                      <p:cBhvr>
                                        <p:cTn id="9" dur="1" fill="hold">
                                          <p:stCondLst>
                                            <p:cond delay="0"/>
                                          </p:stCondLst>
                                        </p:cTn>
                                        <p:tgtEl>
                                          <p:spTgt spid="297"/>
                                        </p:tgtEl>
                                        <p:attrNameLst>
                                          <p:attrName>style.visibility</p:attrName>
                                        </p:attrNameLst>
                                      </p:cBhvr>
                                      <p:to>
                                        <p:strVal val="visible"/>
                                      </p:to>
                                    </p:set>
                                    <p:animEffect transition="in" filter="fade">
                                      <p:cBhvr>
                                        <p:cTn id="10" dur="500"/>
                                        <p:tgtEl>
                                          <p:spTgt spid="297"/>
                                        </p:tgtEl>
                                      </p:cBhvr>
                                    </p:animEffect>
                                  </p:childTnLst>
                                </p:cTn>
                              </p:par>
                              <p:par>
                                <p:cTn id="11" presetID="10" presetClass="entr" presetSubtype="0" fill="hold" nodeType="withEffect">
                                  <p:stCondLst>
                                    <p:cond delay="4000"/>
                                  </p:stCondLst>
                                  <p:childTnLst>
                                    <p:set>
                                      <p:cBhvr>
                                        <p:cTn id="12" dur="1" fill="hold">
                                          <p:stCondLst>
                                            <p:cond delay="0"/>
                                          </p:stCondLst>
                                        </p:cTn>
                                        <p:tgtEl>
                                          <p:spTgt spid="298"/>
                                        </p:tgtEl>
                                        <p:attrNameLst>
                                          <p:attrName>style.visibility</p:attrName>
                                        </p:attrNameLst>
                                      </p:cBhvr>
                                      <p:to>
                                        <p:strVal val="visible"/>
                                      </p:to>
                                    </p:set>
                                    <p:animEffect transition="in" filter="fade">
                                      <p:cBhvr>
                                        <p:cTn id="13" dur="500"/>
                                        <p:tgtEl>
                                          <p:spTgt spid="298"/>
                                        </p:tgtEl>
                                      </p:cBhvr>
                                    </p:animEffect>
                                  </p:childTnLst>
                                </p:cTn>
                              </p:par>
                              <p:par>
                                <p:cTn id="14" presetID="10" presetClass="entr" presetSubtype="0" fill="hold" nodeType="withEffect">
                                  <p:stCondLst>
                                    <p:cond delay="4000"/>
                                  </p:stCondLst>
                                  <p:childTnLst>
                                    <p:set>
                                      <p:cBhvr>
                                        <p:cTn id="15" dur="1" fill="hold">
                                          <p:stCondLst>
                                            <p:cond delay="0"/>
                                          </p:stCondLst>
                                        </p:cTn>
                                        <p:tgtEl>
                                          <p:spTgt spid="299"/>
                                        </p:tgtEl>
                                        <p:attrNameLst>
                                          <p:attrName>style.visibility</p:attrName>
                                        </p:attrNameLst>
                                      </p:cBhvr>
                                      <p:to>
                                        <p:strVal val="visible"/>
                                      </p:to>
                                    </p:set>
                                    <p:animEffect transition="in" filter="fade">
                                      <p:cBhvr>
                                        <p:cTn id="16" dur="500"/>
                                        <p:tgtEl>
                                          <p:spTgt spid="299"/>
                                        </p:tgtEl>
                                      </p:cBhvr>
                                    </p:animEffect>
                                  </p:childTnLst>
                                </p:cTn>
                              </p:par>
                              <p:par>
                                <p:cTn id="17" presetID="10" presetClass="entr" presetSubtype="0" fill="hold" nodeType="withEffect">
                                  <p:stCondLst>
                                    <p:cond delay="4000"/>
                                  </p:stCondLst>
                                  <p:childTnLst>
                                    <p:set>
                                      <p:cBhvr>
                                        <p:cTn id="18" dur="1" fill="hold">
                                          <p:stCondLst>
                                            <p:cond delay="0"/>
                                          </p:stCondLst>
                                        </p:cTn>
                                        <p:tgtEl>
                                          <p:spTgt spid="306"/>
                                        </p:tgtEl>
                                        <p:attrNameLst>
                                          <p:attrName>style.visibility</p:attrName>
                                        </p:attrNameLst>
                                      </p:cBhvr>
                                      <p:to>
                                        <p:strVal val="visible"/>
                                      </p:to>
                                    </p:set>
                                    <p:animEffect transition="in" filter="fade">
                                      <p:cBhvr>
                                        <p:cTn id="19" dur="500"/>
                                        <p:tgtEl>
                                          <p:spTgt spid="3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250"/>
        <p:cNvGrpSpPr/>
        <p:nvPr/>
      </p:nvGrpSpPr>
      <p:grpSpPr>
        <a:xfrm>
          <a:off x="0" y="0"/>
          <a:ext cx="0" cy="0"/>
          <a:chOff x="0" y="0"/>
          <a:chExt cx="0" cy="0"/>
        </a:xfrm>
      </p:grpSpPr>
      <p:sp>
        <p:nvSpPr>
          <p:cNvPr id="1251" name="Google Shape;1251;g226daaaad22_0_1302"/>
          <p:cNvSpPr txBox="1">
            <a:spLocks noGrp="1"/>
          </p:cNvSpPr>
          <p:nvPr>
            <p:ph type="title"/>
          </p:nvPr>
        </p:nvSpPr>
        <p:spPr>
          <a:xfrm>
            <a:off x="812800" y="608392"/>
            <a:ext cx="10666200" cy="665100"/>
          </a:xfrm>
          <a:prstGeom prst="rect">
            <a:avLst/>
          </a:prstGeom>
          <a:noFill/>
          <a:ln>
            <a:noFill/>
          </a:ln>
        </p:spPr>
        <p:txBody>
          <a:bodyPr spcFirstLastPara="1" wrap="square" lIns="91425" tIns="45700" rIns="91425" bIns="45700" anchor="ctr" anchorCtr="0">
            <a:noAutofit/>
          </a:bodyPr>
          <a:lstStyle/>
          <a:p>
            <a:pPr marL="0" lvl="0" indent="0" algn="l" rtl="0">
              <a:lnSpc>
                <a:spcPct val="115000"/>
              </a:lnSpc>
              <a:spcBef>
                <a:spcPts val="0"/>
              </a:spcBef>
              <a:spcAft>
                <a:spcPts val="0"/>
              </a:spcAft>
              <a:buSzPts val="1100"/>
              <a:buFont typeface="Arial"/>
              <a:buNone/>
            </a:pPr>
            <a:endParaRPr/>
          </a:p>
          <a:p>
            <a:pPr marL="0" lvl="0" indent="0" algn="l" rtl="0">
              <a:lnSpc>
                <a:spcPct val="115000"/>
              </a:lnSpc>
              <a:spcBef>
                <a:spcPts val="0"/>
              </a:spcBef>
              <a:spcAft>
                <a:spcPts val="0"/>
              </a:spcAft>
              <a:buSzPts val="1100"/>
              <a:buFont typeface="Arial"/>
              <a:buNone/>
            </a:pPr>
            <a:endParaRPr/>
          </a:p>
          <a:p>
            <a:pPr marL="0" lvl="0" indent="0" algn="l" rtl="0">
              <a:lnSpc>
                <a:spcPct val="115000"/>
              </a:lnSpc>
              <a:spcBef>
                <a:spcPts val="0"/>
              </a:spcBef>
              <a:spcAft>
                <a:spcPts val="0"/>
              </a:spcAft>
              <a:buSzPts val="1100"/>
              <a:buFont typeface="Arial"/>
              <a:buNone/>
            </a:pPr>
            <a:endParaRPr/>
          </a:p>
          <a:p>
            <a:pPr marL="0" lvl="0" indent="0" algn="l" rtl="0">
              <a:lnSpc>
                <a:spcPct val="115000"/>
              </a:lnSpc>
              <a:spcBef>
                <a:spcPts val="0"/>
              </a:spcBef>
              <a:spcAft>
                <a:spcPts val="0"/>
              </a:spcAft>
              <a:buSzPts val="1100"/>
              <a:buFont typeface="Arial"/>
              <a:buNone/>
            </a:pPr>
            <a:r>
              <a:rPr lang="en-US"/>
              <a:t>Callable and Future</a:t>
            </a:r>
            <a:endParaRPr/>
          </a:p>
          <a:p>
            <a:pPr marL="0" lvl="0" indent="0" algn="l" rtl="0">
              <a:lnSpc>
                <a:spcPct val="115000"/>
              </a:lnSpc>
              <a:spcBef>
                <a:spcPts val="0"/>
              </a:spcBef>
              <a:spcAft>
                <a:spcPts val="0"/>
              </a:spcAft>
              <a:buSzPts val="1100"/>
              <a:buFont typeface="Arial"/>
              <a:buNone/>
            </a:pPr>
            <a:endParaRPr/>
          </a:p>
          <a:p>
            <a:pPr marL="0" lvl="0" indent="0" algn="l" rtl="0">
              <a:lnSpc>
                <a:spcPct val="115000"/>
              </a:lnSpc>
              <a:spcBef>
                <a:spcPts val="0"/>
              </a:spcBef>
              <a:spcAft>
                <a:spcPts val="0"/>
              </a:spcAft>
              <a:buSzPts val="1100"/>
              <a:buFont typeface="Arial"/>
              <a:buNone/>
            </a:pPr>
            <a:endParaRPr/>
          </a:p>
          <a:p>
            <a:pPr marL="0" lvl="0" indent="0" algn="l" rtl="0">
              <a:lnSpc>
                <a:spcPct val="115000"/>
              </a:lnSpc>
              <a:spcBef>
                <a:spcPts val="0"/>
              </a:spcBef>
              <a:spcAft>
                <a:spcPts val="0"/>
              </a:spcAft>
              <a:buSzPts val="1100"/>
              <a:buFont typeface="Arial"/>
              <a:buNone/>
            </a:pPr>
            <a:endParaRPr sz="2200"/>
          </a:p>
        </p:txBody>
      </p:sp>
      <p:sp>
        <p:nvSpPr>
          <p:cNvPr id="1252" name="Google Shape;1252;g226daaaad22_0_1302"/>
          <p:cNvSpPr txBox="1">
            <a:spLocks noGrp="1"/>
          </p:cNvSpPr>
          <p:nvPr>
            <p:ph type="body" idx="1"/>
          </p:nvPr>
        </p:nvSpPr>
        <p:spPr>
          <a:xfrm>
            <a:off x="1902091" y="2363465"/>
            <a:ext cx="12451800" cy="5527500"/>
          </a:xfrm>
          <a:prstGeom prst="rect">
            <a:avLst/>
          </a:prstGeom>
          <a:noFill/>
          <a:ln>
            <a:noFill/>
          </a:ln>
        </p:spPr>
        <p:txBody>
          <a:bodyPr spcFirstLastPara="1" wrap="square" lIns="91425" tIns="0" rIns="91425" bIns="0" anchor="t" anchorCtr="0">
            <a:normAutofit/>
          </a:bodyPr>
          <a:lstStyle/>
          <a:p>
            <a:pPr marL="0" marR="0" lvl="0" indent="0" algn="l" rtl="0">
              <a:lnSpc>
                <a:spcPct val="115000"/>
              </a:lnSpc>
              <a:spcBef>
                <a:spcPts val="0"/>
              </a:spcBef>
              <a:spcAft>
                <a:spcPts val="0"/>
              </a:spcAft>
              <a:buSzPts val="2800"/>
              <a:buNone/>
            </a:pPr>
            <a:r>
              <a:rPr lang="en-US" b="1">
                <a:solidFill>
                  <a:srgbClr val="3F3F3F"/>
                </a:solidFill>
              </a:rPr>
              <a:t>Problem Statement:</a:t>
            </a:r>
            <a:endParaRPr b="1">
              <a:solidFill>
                <a:srgbClr val="3F3F3F"/>
              </a:solidFill>
            </a:endParaRPr>
          </a:p>
          <a:p>
            <a:pPr marL="0" marR="0" lvl="0" indent="0" algn="l" rtl="0">
              <a:lnSpc>
                <a:spcPct val="115000"/>
              </a:lnSpc>
              <a:spcBef>
                <a:spcPts val="0"/>
              </a:spcBef>
              <a:spcAft>
                <a:spcPts val="0"/>
              </a:spcAft>
              <a:buSzPts val="2800"/>
              <a:buNone/>
            </a:pPr>
            <a:endParaRPr>
              <a:solidFill>
                <a:srgbClr val="3F3F3F"/>
              </a:solidFill>
            </a:endParaRPr>
          </a:p>
          <a:p>
            <a:pPr marL="0" lvl="0" indent="0" algn="l" rtl="0">
              <a:lnSpc>
                <a:spcPct val="107500"/>
              </a:lnSpc>
              <a:spcBef>
                <a:spcPts val="0"/>
              </a:spcBef>
              <a:spcAft>
                <a:spcPts val="0"/>
              </a:spcAft>
              <a:buSzPts val="1100"/>
              <a:buNone/>
            </a:pPr>
            <a:r>
              <a:rPr lang="en-US">
                <a:solidFill>
                  <a:schemeClr val="dk1"/>
                </a:solidFill>
              </a:rPr>
              <a:t>You have been asked to </a:t>
            </a:r>
            <a:r>
              <a:rPr lang="en-US">
                <a:solidFill>
                  <a:srgbClr val="252525"/>
                </a:solidFill>
              </a:rPr>
              <a:t>demonstrate the use of callable interfaces and futures.</a:t>
            </a:r>
            <a:endParaRPr>
              <a:solidFill>
                <a:schemeClr val="dk1"/>
              </a:solidFill>
            </a:endParaRPr>
          </a:p>
          <a:p>
            <a:pPr marL="0" lvl="0" indent="0" algn="l" rtl="0">
              <a:lnSpc>
                <a:spcPct val="107500"/>
              </a:lnSpc>
              <a:spcBef>
                <a:spcPts val="0"/>
              </a:spcBef>
              <a:spcAft>
                <a:spcPts val="0"/>
              </a:spcAft>
              <a:buSzPts val="1100"/>
              <a:buNone/>
            </a:pPr>
            <a:endParaRPr>
              <a:solidFill>
                <a:schemeClr val="dk1"/>
              </a:solidFill>
            </a:endParaRPr>
          </a:p>
          <a:p>
            <a:pPr marL="0" lvl="0" indent="0" algn="l" rtl="0">
              <a:lnSpc>
                <a:spcPct val="107500"/>
              </a:lnSpc>
              <a:spcBef>
                <a:spcPts val="0"/>
              </a:spcBef>
              <a:spcAft>
                <a:spcPts val="0"/>
              </a:spcAft>
              <a:buSzPts val="1100"/>
              <a:buNone/>
            </a:pPr>
            <a:endParaRPr>
              <a:solidFill>
                <a:schemeClr val="dk1"/>
              </a:solidFill>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1256"/>
        <p:cNvGrpSpPr/>
        <p:nvPr/>
      </p:nvGrpSpPr>
      <p:grpSpPr>
        <a:xfrm>
          <a:off x="0" y="0"/>
          <a:ext cx="0" cy="0"/>
          <a:chOff x="0" y="0"/>
          <a:chExt cx="0" cy="0"/>
        </a:xfrm>
      </p:grpSpPr>
      <p:sp>
        <p:nvSpPr>
          <p:cNvPr id="1257" name="Google Shape;1257;g226daaaad22_0_1307"/>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Assisted Practice: Guidelines</a:t>
            </a:r>
            <a:endParaRPr/>
          </a:p>
        </p:txBody>
      </p:sp>
      <p:sp>
        <p:nvSpPr>
          <p:cNvPr id="1258" name="Google Shape;1258;g226daaaad22_0_1307"/>
          <p:cNvSpPr txBox="1"/>
          <p:nvPr/>
        </p:nvSpPr>
        <p:spPr>
          <a:xfrm>
            <a:off x="2214880" y="1407160"/>
            <a:ext cx="10866300" cy="1806600"/>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1000"/>
              </a:spcBef>
              <a:spcAft>
                <a:spcPts val="0"/>
              </a:spcAft>
              <a:buClr>
                <a:srgbClr val="000000"/>
              </a:buClr>
              <a:buSzPts val="2200"/>
              <a:buFont typeface="Arial"/>
              <a:buNone/>
            </a:pPr>
            <a:r>
              <a:rPr lang="en-US" sz="2200" b="1" i="0" u="none" strike="noStrike" cap="none">
                <a:solidFill>
                  <a:srgbClr val="3F3F3F"/>
                </a:solidFill>
                <a:latin typeface="Open Sans"/>
                <a:ea typeface="Open Sans"/>
                <a:cs typeface="Open Sans"/>
                <a:sym typeface="Open Sans"/>
              </a:rPr>
              <a:t>Steps to be followed are:</a:t>
            </a:r>
            <a:endParaRPr sz="2200" b="1" i="0" u="none" strike="noStrike" cap="none">
              <a:solidFill>
                <a:srgbClr val="3F3F3F"/>
              </a:solidFill>
              <a:latin typeface="Open Sans"/>
              <a:ea typeface="Open Sans"/>
              <a:cs typeface="Open Sans"/>
              <a:sym typeface="Open Sans"/>
            </a:endParaRPr>
          </a:p>
          <a:p>
            <a:pPr marL="0" marR="0" lvl="0" indent="0" algn="l" rtl="0">
              <a:lnSpc>
                <a:spcPct val="114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a:p>
            <a:pPr marL="457200" lvl="0" indent="-368300" algn="l" rtl="0">
              <a:lnSpc>
                <a:spcPct val="115000"/>
              </a:lnSpc>
              <a:spcBef>
                <a:spcPts val="0"/>
              </a:spcBef>
              <a:spcAft>
                <a:spcPts val="0"/>
              </a:spcAft>
              <a:buClr>
                <a:schemeClr val="dk1"/>
              </a:buClr>
              <a:buSzPts val="2200"/>
              <a:buFont typeface="Open Sans"/>
              <a:buAutoNum type="arabicPeriod"/>
            </a:pPr>
            <a:r>
              <a:rPr lang="en-US" sz="2200">
                <a:solidFill>
                  <a:schemeClr val="dk1"/>
                </a:solidFill>
                <a:latin typeface="Open Sans"/>
                <a:ea typeface="Open Sans"/>
                <a:cs typeface="Open Sans"/>
                <a:sym typeface="Open Sans"/>
              </a:rPr>
              <a:t>Implement a thread using Callable and Future Interfaces along with the suitable scenarios</a:t>
            </a:r>
            <a:endParaRPr sz="2200">
              <a:solidFill>
                <a:schemeClr val="dk1"/>
              </a:solidFill>
              <a:latin typeface="Open Sans"/>
              <a:ea typeface="Open Sans"/>
              <a:cs typeface="Open Sans"/>
              <a:sym typeface="Open Sans"/>
            </a:endParaRPr>
          </a:p>
        </p:txBody>
      </p:sp>
      <p:pic>
        <p:nvPicPr>
          <p:cNvPr id="1259" name="Google Shape;1259;g226daaaad22_0_1307"/>
          <p:cNvPicPr preferRelativeResize="0"/>
          <p:nvPr/>
        </p:nvPicPr>
        <p:blipFill rotWithShape="1">
          <a:blip r:embed="rId3">
            <a:alphaModFix/>
          </a:blip>
          <a:srcRect/>
          <a:stretch/>
        </p:blipFill>
        <p:spPr>
          <a:xfrm>
            <a:off x="4419600" y="713978"/>
            <a:ext cx="7677150" cy="458700"/>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1263"/>
        <p:cNvGrpSpPr/>
        <p:nvPr/>
      </p:nvGrpSpPr>
      <p:grpSpPr>
        <a:xfrm>
          <a:off x="0" y="0"/>
          <a:ext cx="0" cy="0"/>
          <a:chOff x="0" y="0"/>
          <a:chExt cx="0" cy="0"/>
        </a:xfrm>
      </p:grpSpPr>
      <p:sp>
        <p:nvSpPr>
          <p:cNvPr id="1264" name="Google Shape;1264;p92"/>
          <p:cNvSpPr txBox="1">
            <a:spLocks noGrp="1"/>
          </p:cNvSpPr>
          <p:nvPr>
            <p:ph type="body" idx="1"/>
          </p:nvPr>
        </p:nvSpPr>
        <p:spPr>
          <a:xfrm>
            <a:off x="0" y="4114800"/>
            <a:ext cx="16256001" cy="914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1000"/>
              </a:spcBef>
              <a:spcAft>
                <a:spcPts val="0"/>
              </a:spcAft>
              <a:buSzPts val="2800"/>
              <a:buNone/>
            </a:pPr>
            <a:r>
              <a:rPr lang="en-US">
                <a:latin typeface="Open Sans"/>
                <a:ea typeface="Open Sans"/>
                <a:cs typeface="Open Sans"/>
                <a:sym typeface="Open Sans"/>
              </a:rPr>
              <a:t>Promise</a:t>
            </a:r>
            <a:endParaRPr>
              <a:latin typeface="Open Sans"/>
              <a:ea typeface="Open Sans"/>
              <a:cs typeface="Open Sans"/>
              <a:sym typeface="Open Sans"/>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1268"/>
        <p:cNvGrpSpPr/>
        <p:nvPr/>
      </p:nvGrpSpPr>
      <p:grpSpPr>
        <a:xfrm>
          <a:off x="0" y="0"/>
          <a:ext cx="0" cy="0"/>
          <a:chOff x="0" y="0"/>
          <a:chExt cx="0" cy="0"/>
        </a:xfrm>
      </p:grpSpPr>
      <p:sp>
        <p:nvSpPr>
          <p:cNvPr id="1269" name="Google Shape;1269;p93"/>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Font typeface="Arial"/>
              <a:buNone/>
            </a:pPr>
            <a:r>
              <a:rPr lang="en-US">
                <a:latin typeface="Open Sans"/>
                <a:ea typeface="Open Sans"/>
                <a:cs typeface="Open Sans"/>
                <a:sym typeface="Open Sans"/>
              </a:rPr>
              <a:t>Promise</a:t>
            </a:r>
            <a:endParaRPr>
              <a:solidFill>
                <a:srgbClr val="404040"/>
              </a:solidFill>
              <a:latin typeface="Open Sans"/>
              <a:ea typeface="Open Sans"/>
              <a:cs typeface="Open Sans"/>
              <a:sym typeface="Open Sans"/>
            </a:endParaRPr>
          </a:p>
        </p:txBody>
      </p:sp>
      <p:pic>
        <p:nvPicPr>
          <p:cNvPr id="1270" name="Google Shape;1270;p93"/>
          <p:cNvPicPr preferRelativeResize="0"/>
          <p:nvPr/>
        </p:nvPicPr>
        <p:blipFill rotWithShape="1">
          <a:blip r:embed="rId3">
            <a:alphaModFix/>
          </a:blip>
          <a:srcRect/>
          <a:stretch/>
        </p:blipFill>
        <p:spPr>
          <a:xfrm>
            <a:off x="6950068" y="760639"/>
            <a:ext cx="2376000" cy="365760"/>
          </a:xfrm>
          <a:prstGeom prst="rect">
            <a:avLst/>
          </a:prstGeom>
          <a:noFill/>
          <a:ln>
            <a:noFill/>
          </a:ln>
        </p:spPr>
      </p:pic>
      <p:sp>
        <p:nvSpPr>
          <p:cNvPr id="1271" name="Google Shape;1271;p93"/>
          <p:cNvSpPr/>
          <p:nvPr/>
        </p:nvSpPr>
        <p:spPr>
          <a:xfrm>
            <a:off x="2768707" y="1630194"/>
            <a:ext cx="10718586" cy="840615"/>
          </a:xfrm>
          <a:prstGeom prst="rect">
            <a:avLst/>
          </a:prstGeom>
          <a:noFill/>
          <a:ln>
            <a:noFill/>
          </a:ln>
        </p:spPr>
        <p:txBody>
          <a:bodyPr spcFirstLastPara="1" wrap="square" lIns="91425" tIns="45700" rIns="91425" bIns="45700" anchor="t" anchorCtr="0">
            <a:spAutoFit/>
          </a:bodyPr>
          <a:lstStyle/>
          <a:p>
            <a:pPr marL="0" marR="0" lvl="0" indent="0" algn="ctr" rtl="0">
              <a:lnSpc>
                <a:spcPct val="114000"/>
              </a:lnSpc>
              <a:spcBef>
                <a:spcPts val="0"/>
              </a:spcBef>
              <a:spcAft>
                <a:spcPts val="0"/>
              </a:spcAft>
              <a:buClr>
                <a:srgbClr val="000000"/>
              </a:buClr>
              <a:buSzPts val="2200"/>
              <a:buFont typeface="Arial"/>
              <a:buNone/>
            </a:pPr>
            <a:r>
              <a:rPr lang="en-US" sz="2200" b="0" i="0" u="none" strike="noStrike" cap="none">
                <a:solidFill>
                  <a:srgbClr val="404040"/>
                </a:solidFill>
                <a:latin typeface="Open Sans"/>
                <a:ea typeface="Open Sans"/>
                <a:cs typeface="Open Sans"/>
                <a:sym typeface="Open Sans"/>
              </a:rPr>
              <a:t>A Promise handles asynchronous tasks that aren't finished yet. It acts as a placeholder for the task until it's done.</a:t>
            </a:r>
            <a:endParaRPr sz="2200" b="0" i="0" u="none" strike="noStrike" cap="none">
              <a:solidFill>
                <a:srgbClr val="404040"/>
              </a:solidFill>
              <a:latin typeface="Open Sans"/>
              <a:ea typeface="Open Sans"/>
              <a:cs typeface="Open Sans"/>
              <a:sym typeface="Open Sans"/>
            </a:endParaRPr>
          </a:p>
        </p:txBody>
      </p:sp>
      <p:grpSp>
        <p:nvGrpSpPr>
          <p:cNvPr id="1272" name="Google Shape;1272;p93"/>
          <p:cNvGrpSpPr/>
          <p:nvPr/>
        </p:nvGrpSpPr>
        <p:grpSpPr>
          <a:xfrm>
            <a:off x="385139" y="3701942"/>
            <a:ext cx="15440431" cy="3398306"/>
            <a:chOff x="385139" y="3701942"/>
            <a:chExt cx="15440431" cy="3398306"/>
          </a:xfrm>
        </p:grpSpPr>
        <p:cxnSp>
          <p:nvCxnSpPr>
            <p:cNvPr id="1273" name="Google Shape;1273;p93"/>
            <p:cNvCxnSpPr/>
            <p:nvPr/>
          </p:nvCxnSpPr>
          <p:spPr>
            <a:xfrm>
              <a:off x="10173511" y="4989069"/>
              <a:ext cx="479209" cy="0"/>
            </a:xfrm>
            <a:prstGeom prst="straightConnector1">
              <a:avLst/>
            </a:prstGeom>
            <a:noFill/>
            <a:ln w="12700" cap="flat" cmpd="sng">
              <a:solidFill>
                <a:srgbClr val="EF6461"/>
              </a:solidFill>
              <a:prstDash val="solid"/>
              <a:round/>
              <a:headEnd type="none" w="sm" len="sm"/>
              <a:tailEnd type="none" w="sm" len="sm"/>
            </a:ln>
          </p:spPr>
        </p:cxnSp>
        <p:cxnSp>
          <p:nvCxnSpPr>
            <p:cNvPr id="1274" name="Google Shape;1274;p93"/>
            <p:cNvCxnSpPr/>
            <p:nvPr/>
          </p:nvCxnSpPr>
          <p:spPr>
            <a:xfrm>
              <a:off x="9092387" y="5000141"/>
              <a:ext cx="479209" cy="0"/>
            </a:xfrm>
            <a:prstGeom prst="straightConnector1">
              <a:avLst/>
            </a:prstGeom>
            <a:noFill/>
            <a:ln w="12700" cap="flat" cmpd="sng">
              <a:solidFill>
                <a:srgbClr val="EF6461"/>
              </a:solidFill>
              <a:prstDash val="solid"/>
              <a:round/>
              <a:headEnd type="none" w="sm" len="sm"/>
              <a:tailEnd type="none" w="sm" len="sm"/>
            </a:ln>
          </p:spPr>
        </p:cxnSp>
        <p:cxnSp>
          <p:nvCxnSpPr>
            <p:cNvPr id="1275" name="Google Shape;1275;p93"/>
            <p:cNvCxnSpPr/>
            <p:nvPr/>
          </p:nvCxnSpPr>
          <p:spPr>
            <a:xfrm>
              <a:off x="5427200" y="5000141"/>
              <a:ext cx="675150" cy="0"/>
            </a:xfrm>
            <a:prstGeom prst="straightConnector1">
              <a:avLst/>
            </a:prstGeom>
            <a:noFill/>
            <a:ln w="12700" cap="flat" cmpd="sng">
              <a:solidFill>
                <a:srgbClr val="5597D3"/>
              </a:solidFill>
              <a:prstDash val="solid"/>
              <a:round/>
              <a:headEnd type="none" w="sm" len="sm"/>
              <a:tailEnd type="none" w="sm" len="sm"/>
            </a:ln>
          </p:spPr>
        </p:cxnSp>
        <p:cxnSp>
          <p:nvCxnSpPr>
            <p:cNvPr id="1276" name="Google Shape;1276;p93"/>
            <p:cNvCxnSpPr/>
            <p:nvPr/>
          </p:nvCxnSpPr>
          <p:spPr>
            <a:xfrm>
              <a:off x="4489019" y="5011778"/>
              <a:ext cx="479209" cy="0"/>
            </a:xfrm>
            <a:prstGeom prst="straightConnector1">
              <a:avLst/>
            </a:prstGeom>
            <a:noFill/>
            <a:ln w="12700" cap="flat" cmpd="sng">
              <a:solidFill>
                <a:srgbClr val="5597D3"/>
              </a:solidFill>
              <a:prstDash val="solid"/>
              <a:round/>
              <a:headEnd type="none" w="sm" len="sm"/>
              <a:tailEnd type="none" w="sm" len="sm"/>
            </a:ln>
          </p:spPr>
        </p:cxnSp>
        <p:grpSp>
          <p:nvGrpSpPr>
            <p:cNvPr id="1277" name="Google Shape;1277;p93"/>
            <p:cNvGrpSpPr/>
            <p:nvPr/>
          </p:nvGrpSpPr>
          <p:grpSpPr>
            <a:xfrm>
              <a:off x="385139" y="3701942"/>
              <a:ext cx="15440431" cy="3398306"/>
              <a:chOff x="385139" y="4226592"/>
              <a:chExt cx="15440431" cy="3398306"/>
            </a:xfrm>
          </p:grpSpPr>
          <p:grpSp>
            <p:nvGrpSpPr>
              <p:cNvPr id="1278" name="Google Shape;1278;p93"/>
              <p:cNvGrpSpPr/>
              <p:nvPr/>
            </p:nvGrpSpPr>
            <p:grpSpPr>
              <a:xfrm>
                <a:off x="569618" y="4857465"/>
                <a:ext cx="2816685" cy="889823"/>
                <a:chOff x="689544" y="3598289"/>
                <a:chExt cx="2816685" cy="889823"/>
              </a:xfrm>
            </p:grpSpPr>
            <p:sp>
              <p:nvSpPr>
                <p:cNvPr id="1279" name="Google Shape;1279;p93"/>
                <p:cNvSpPr/>
                <p:nvPr/>
              </p:nvSpPr>
              <p:spPr>
                <a:xfrm>
                  <a:off x="704207" y="4066393"/>
                  <a:ext cx="2802022" cy="421719"/>
                </a:xfrm>
                <a:prstGeom prst="rect">
                  <a:avLst/>
                </a:prstGeom>
                <a:solidFill>
                  <a:srgbClr val="D8D8D8"/>
                </a:solidFill>
                <a:ln w="25400" cap="flat" cmpd="sng">
                  <a:solidFill>
                    <a:srgbClr val="7F7F7F"/>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lnSpc>
                      <a:spcPct val="114000"/>
                    </a:lnSpc>
                    <a:spcBef>
                      <a:spcPts val="0"/>
                    </a:spcBef>
                    <a:spcAft>
                      <a:spcPts val="0"/>
                    </a:spcAft>
                    <a:buClr>
                      <a:srgbClr val="000000"/>
                    </a:buClr>
                    <a:buSzPts val="2000"/>
                    <a:buFont typeface="Arial"/>
                    <a:buNone/>
                  </a:pPr>
                  <a:endParaRPr sz="2000" b="0" i="0" u="none" strike="noStrike" cap="none">
                    <a:solidFill>
                      <a:srgbClr val="404040"/>
                    </a:solidFill>
                    <a:latin typeface="Open Sans"/>
                    <a:ea typeface="Open Sans"/>
                    <a:cs typeface="Open Sans"/>
                    <a:sym typeface="Open Sans"/>
                  </a:endParaRPr>
                </a:p>
              </p:txBody>
            </p:sp>
            <p:sp>
              <p:nvSpPr>
                <p:cNvPr id="1280" name="Google Shape;1280;p93"/>
                <p:cNvSpPr/>
                <p:nvPr/>
              </p:nvSpPr>
              <p:spPr>
                <a:xfrm>
                  <a:off x="689544" y="3598289"/>
                  <a:ext cx="2802022" cy="421719"/>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14000"/>
                    </a:lnSpc>
                    <a:spcBef>
                      <a:spcPts val="0"/>
                    </a:spcBef>
                    <a:spcAft>
                      <a:spcPts val="0"/>
                    </a:spcAft>
                    <a:buClr>
                      <a:srgbClr val="000000"/>
                    </a:buClr>
                    <a:buSzPts val="2000"/>
                    <a:buFont typeface="Arial"/>
                    <a:buNone/>
                  </a:pPr>
                  <a:r>
                    <a:rPr lang="en-US" sz="2000" b="0" i="0" u="none" strike="noStrike" cap="none">
                      <a:solidFill>
                        <a:srgbClr val="404040"/>
                      </a:solidFill>
                      <a:latin typeface="Open Sans"/>
                      <a:ea typeface="Open Sans"/>
                      <a:cs typeface="Open Sans"/>
                      <a:sym typeface="Open Sans"/>
                    </a:rPr>
                    <a:t>Promise.resolve()</a:t>
                  </a:r>
                  <a:endParaRPr sz="1400" b="0" i="0" u="none" strike="noStrike" cap="none">
                    <a:solidFill>
                      <a:srgbClr val="000000"/>
                    </a:solidFill>
                    <a:latin typeface="Arial"/>
                    <a:ea typeface="Arial"/>
                    <a:cs typeface="Arial"/>
                    <a:sym typeface="Arial"/>
                  </a:endParaRPr>
                </a:p>
              </p:txBody>
            </p:sp>
          </p:grpSp>
          <p:sp>
            <p:nvSpPr>
              <p:cNvPr id="1281" name="Google Shape;1281;p93"/>
              <p:cNvSpPr/>
              <p:nvPr/>
            </p:nvSpPr>
            <p:spPr>
              <a:xfrm>
                <a:off x="3865416" y="5214041"/>
                <a:ext cx="623603" cy="623603"/>
              </a:xfrm>
              <a:prstGeom prst="ellipse">
                <a:avLst/>
              </a:prstGeom>
              <a:solidFill>
                <a:schemeClr val="accent1"/>
              </a:solidFill>
              <a:ln w="25400"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Arial"/>
                  <a:ea typeface="Arial"/>
                  <a:cs typeface="Arial"/>
                  <a:sym typeface="Arial"/>
                </a:endParaRPr>
              </a:p>
            </p:txBody>
          </p:sp>
          <p:grpSp>
            <p:nvGrpSpPr>
              <p:cNvPr id="1282" name="Google Shape;1282;p93"/>
              <p:cNvGrpSpPr/>
              <p:nvPr/>
            </p:nvGrpSpPr>
            <p:grpSpPr>
              <a:xfrm>
                <a:off x="4540034" y="4573169"/>
                <a:ext cx="1298980" cy="1570873"/>
                <a:chOff x="4659960" y="3313993"/>
                <a:chExt cx="1298980" cy="1570873"/>
              </a:xfrm>
            </p:grpSpPr>
            <p:sp>
              <p:nvSpPr>
                <p:cNvPr id="1283" name="Google Shape;1283;p93"/>
                <p:cNvSpPr/>
                <p:nvPr/>
              </p:nvSpPr>
              <p:spPr>
                <a:xfrm>
                  <a:off x="5071775" y="3761417"/>
                  <a:ext cx="475351" cy="1123449"/>
                </a:xfrm>
                <a:prstGeom prst="rect">
                  <a:avLst/>
                </a:prstGeom>
                <a:solidFill>
                  <a:srgbClr val="D8D8D8"/>
                </a:solidFill>
                <a:ln w="25400" cap="flat" cmpd="sng">
                  <a:solidFill>
                    <a:srgbClr val="7F7F7F"/>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lnSpc>
                      <a:spcPct val="114000"/>
                    </a:lnSpc>
                    <a:spcBef>
                      <a:spcPts val="0"/>
                    </a:spcBef>
                    <a:spcAft>
                      <a:spcPts val="0"/>
                    </a:spcAft>
                    <a:buClr>
                      <a:srgbClr val="000000"/>
                    </a:buClr>
                    <a:buSzPts val="2000"/>
                    <a:buFont typeface="Arial"/>
                    <a:buNone/>
                  </a:pPr>
                  <a:br>
                    <a:rPr lang="en-US" sz="2000" b="0" i="0" u="none" strike="noStrike" cap="none">
                      <a:solidFill>
                        <a:srgbClr val="404040"/>
                      </a:solidFill>
                      <a:latin typeface="Open Sans"/>
                      <a:ea typeface="Open Sans"/>
                      <a:cs typeface="Open Sans"/>
                      <a:sym typeface="Open Sans"/>
                    </a:rPr>
                  </a:br>
                  <a:br>
                    <a:rPr lang="en-US" sz="2000" b="0" i="0" u="none" strike="noStrike" cap="none">
                      <a:solidFill>
                        <a:srgbClr val="404040"/>
                      </a:solidFill>
                      <a:latin typeface="Open Sans"/>
                      <a:ea typeface="Open Sans"/>
                      <a:cs typeface="Open Sans"/>
                      <a:sym typeface="Open Sans"/>
                    </a:rPr>
                  </a:br>
                  <a:endParaRPr sz="2000" b="0" i="0" u="none" strike="noStrike" cap="none">
                    <a:solidFill>
                      <a:srgbClr val="404040"/>
                    </a:solidFill>
                    <a:latin typeface="Open Sans"/>
                    <a:ea typeface="Open Sans"/>
                    <a:cs typeface="Open Sans"/>
                    <a:sym typeface="Open Sans"/>
                  </a:endParaRPr>
                </a:p>
              </p:txBody>
            </p:sp>
            <p:sp>
              <p:nvSpPr>
                <p:cNvPr id="1284" name="Google Shape;1284;p93"/>
                <p:cNvSpPr/>
                <p:nvPr/>
              </p:nvSpPr>
              <p:spPr>
                <a:xfrm>
                  <a:off x="4659960" y="3313993"/>
                  <a:ext cx="1298980" cy="421719"/>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14000"/>
                    </a:lnSpc>
                    <a:spcBef>
                      <a:spcPts val="0"/>
                    </a:spcBef>
                    <a:spcAft>
                      <a:spcPts val="0"/>
                    </a:spcAft>
                    <a:buClr>
                      <a:srgbClr val="000000"/>
                    </a:buClr>
                    <a:buSzPts val="2000"/>
                    <a:buFont typeface="Arial"/>
                    <a:buNone/>
                  </a:pPr>
                  <a:r>
                    <a:rPr lang="en-US" sz="2000" b="0" i="0" u="none" strike="noStrike" cap="none">
                      <a:solidFill>
                        <a:srgbClr val="404040"/>
                      </a:solidFill>
                      <a:latin typeface="Open Sans"/>
                      <a:ea typeface="Open Sans"/>
                      <a:cs typeface="Open Sans"/>
                      <a:sym typeface="Open Sans"/>
                    </a:rPr>
                    <a:t>then</a:t>
                  </a:r>
                  <a:endParaRPr sz="1400" b="0" i="0" u="none" strike="noStrike" cap="none">
                    <a:solidFill>
                      <a:srgbClr val="000000"/>
                    </a:solidFill>
                    <a:latin typeface="Arial"/>
                    <a:ea typeface="Arial"/>
                    <a:cs typeface="Arial"/>
                    <a:sym typeface="Arial"/>
                  </a:endParaRPr>
                </a:p>
              </p:txBody>
            </p:sp>
          </p:grpSp>
          <p:grpSp>
            <p:nvGrpSpPr>
              <p:cNvPr id="1285" name="Google Shape;1285;p93"/>
              <p:cNvGrpSpPr/>
              <p:nvPr/>
            </p:nvGrpSpPr>
            <p:grpSpPr>
              <a:xfrm>
                <a:off x="5979813" y="4857465"/>
                <a:ext cx="3138159" cy="889823"/>
                <a:chOff x="6099739" y="3628269"/>
                <a:chExt cx="3138159" cy="889823"/>
              </a:xfrm>
            </p:grpSpPr>
            <p:sp>
              <p:nvSpPr>
                <p:cNvPr id="1286" name="Google Shape;1286;p93"/>
                <p:cNvSpPr/>
                <p:nvPr/>
              </p:nvSpPr>
              <p:spPr>
                <a:xfrm>
                  <a:off x="6114402" y="4096373"/>
                  <a:ext cx="3123495" cy="421719"/>
                </a:xfrm>
                <a:prstGeom prst="rect">
                  <a:avLst/>
                </a:prstGeom>
                <a:solidFill>
                  <a:srgbClr val="D8D8D8"/>
                </a:solidFill>
                <a:ln w="25400" cap="flat" cmpd="sng">
                  <a:solidFill>
                    <a:srgbClr val="7F7F7F"/>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lnSpc>
                      <a:spcPct val="114000"/>
                    </a:lnSpc>
                    <a:spcBef>
                      <a:spcPts val="0"/>
                    </a:spcBef>
                    <a:spcAft>
                      <a:spcPts val="0"/>
                    </a:spcAft>
                    <a:buClr>
                      <a:srgbClr val="000000"/>
                    </a:buClr>
                    <a:buSzPts val="2000"/>
                    <a:buFont typeface="Arial"/>
                    <a:buNone/>
                  </a:pPr>
                  <a:r>
                    <a:rPr lang="en-US" sz="2000" b="0" i="0" u="none" strike="noStrike" cap="none">
                      <a:solidFill>
                        <a:srgbClr val="7F7F7F"/>
                      </a:solidFill>
                      <a:latin typeface="Open Sans"/>
                      <a:ea typeface="Open Sans"/>
                      <a:cs typeface="Open Sans"/>
                      <a:sym typeface="Open Sans"/>
                    </a:rPr>
                    <a:t>Println(“Process-1”);</a:t>
                  </a:r>
                  <a:endParaRPr sz="1400" b="0" i="0" u="none" strike="noStrike" cap="none">
                    <a:solidFill>
                      <a:srgbClr val="000000"/>
                    </a:solidFill>
                    <a:latin typeface="Arial"/>
                    <a:ea typeface="Arial"/>
                    <a:cs typeface="Arial"/>
                    <a:sym typeface="Arial"/>
                  </a:endParaRPr>
                </a:p>
              </p:txBody>
            </p:sp>
            <p:sp>
              <p:nvSpPr>
                <p:cNvPr id="1287" name="Google Shape;1287;p93"/>
                <p:cNvSpPr/>
                <p:nvPr/>
              </p:nvSpPr>
              <p:spPr>
                <a:xfrm>
                  <a:off x="6099739" y="3628269"/>
                  <a:ext cx="3138159" cy="421719"/>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14000"/>
                    </a:lnSpc>
                    <a:spcBef>
                      <a:spcPts val="0"/>
                    </a:spcBef>
                    <a:spcAft>
                      <a:spcPts val="0"/>
                    </a:spcAft>
                    <a:buClr>
                      <a:srgbClr val="000000"/>
                    </a:buClr>
                    <a:buSzPts val="2000"/>
                    <a:buFont typeface="Arial"/>
                    <a:buNone/>
                  </a:pPr>
                  <a:r>
                    <a:rPr lang="en-US" sz="2000" b="0" i="0" u="none" strike="noStrike" cap="none">
                      <a:solidFill>
                        <a:srgbClr val="404040"/>
                      </a:solidFill>
                      <a:latin typeface="Open Sans"/>
                      <a:ea typeface="Open Sans"/>
                      <a:cs typeface="Open Sans"/>
                      <a:sym typeface="Open Sans"/>
                    </a:rPr>
                    <a:t>Func#run(action,data)</a:t>
                  </a:r>
                  <a:endParaRPr sz="1400" b="0" i="0" u="none" strike="noStrike" cap="none">
                    <a:solidFill>
                      <a:srgbClr val="000000"/>
                    </a:solidFill>
                    <a:latin typeface="Arial"/>
                    <a:ea typeface="Arial"/>
                    <a:cs typeface="Arial"/>
                    <a:sym typeface="Arial"/>
                  </a:endParaRPr>
                </a:p>
              </p:txBody>
            </p:sp>
          </p:grpSp>
          <p:grpSp>
            <p:nvGrpSpPr>
              <p:cNvPr id="1288" name="Google Shape;1288;p93"/>
              <p:cNvGrpSpPr/>
              <p:nvPr/>
            </p:nvGrpSpPr>
            <p:grpSpPr>
              <a:xfrm>
                <a:off x="10240905" y="4603149"/>
                <a:ext cx="1298980" cy="1570873"/>
                <a:chOff x="10780551" y="3343973"/>
                <a:chExt cx="1298980" cy="1570873"/>
              </a:xfrm>
            </p:grpSpPr>
            <p:sp>
              <p:nvSpPr>
                <p:cNvPr id="1289" name="Google Shape;1289;p93"/>
                <p:cNvSpPr/>
                <p:nvPr/>
              </p:nvSpPr>
              <p:spPr>
                <a:xfrm>
                  <a:off x="11192366" y="3791397"/>
                  <a:ext cx="475351" cy="1123449"/>
                </a:xfrm>
                <a:prstGeom prst="rect">
                  <a:avLst/>
                </a:prstGeom>
                <a:solidFill>
                  <a:srgbClr val="D8D8D8"/>
                </a:solidFill>
                <a:ln w="25400" cap="flat" cmpd="sng">
                  <a:solidFill>
                    <a:srgbClr val="7F7F7F"/>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lnSpc>
                      <a:spcPct val="114000"/>
                    </a:lnSpc>
                    <a:spcBef>
                      <a:spcPts val="0"/>
                    </a:spcBef>
                    <a:spcAft>
                      <a:spcPts val="0"/>
                    </a:spcAft>
                    <a:buClr>
                      <a:srgbClr val="000000"/>
                    </a:buClr>
                    <a:buSzPts val="2000"/>
                    <a:buFont typeface="Arial"/>
                    <a:buNone/>
                  </a:pPr>
                  <a:br>
                    <a:rPr lang="en-US" sz="2000" b="0" i="0" u="none" strike="noStrike" cap="none">
                      <a:solidFill>
                        <a:srgbClr val="404040"/>
                      </a:solidFill>
                      <a:latin typeface="Open Sans"/>
                      <a:ea typeface="Open Sans"/>
                      <a:cs typeface="Open Sans"/>
                      <a:sym typeface="Open Sans"/>
                    </a:rPr>
                  </a:br>
                  <a:br>
                    <a:rPr lang="en-US" sz="2000" b="0" i="0" u="none" strike="noStrike" cap="none">
                      <a:solidFill>
                        <a:srgbClr val="404040"/>
                      </a:solidFill>
                      <a:latin typeface="Open Sans"/>
                      <a:ea typeface="Open Sans"/>
                      <a:cs typeface="Open Sans"/>
                      <a:sym typeface="Open Sans"/>
                    </a:rPr>
                  </a:br>
                  <a:endParaRPr sz="2000" b="0" i="0" u="none" strike="noStrike" cap="none">
                    <a:solidFill>
                      <a:srgbClr val="404040"/>
                    </a:solidFill>
                    <a:latin typeface="Open Sans"/>
                    <a:ea typeface="Open Sans"/>
                    <a:cs typeface="Open Sans"/>
                    <a:sym typeface="Open Sans"/>
                  </a:endParaRPr>
                </a:p>
              </p:txBody>
            </p:sp>
            <p:sp>
              <p:nvSpPr>
                <p:cNvPr id="1290" name="Google Shape;1290;p93"/>
                <p:cNvSpPr/>
                <p:nvPr/>
              </p:nvSpPr>
              <p:spPr>
                <a:xfrm>
                  <a:off x="10780551" y="3343973"/>
                  <a:ext cx="1298980" cy="421719"/>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14000"/>
                    </a:lnSpc>
                    <a:spcBef>
                      <a:spcPts val="0"/>
                    </a:spcBef>
                    <a:spcAft>
                      <a:spcPts val="0"/>
                    </a:spcAft>
                    <a:buClr>
                      <a:srgbClr val="000000"/>
                    </a:buClr>
                    <a:buSzPts val="2000"/>
                    <a:buFont typeface="Arial"/>
                    <a:buNone/>
                  </a:pPr>
                  <a:r>
                    <a:rPr lang="en-US" sz="2000" b="0" i="0" u="none" strike="noStrike" cap="none">
                      <a:solidFill>
                        <a:srgbClr val="404040"/>
                      </a:solidFill>
                      <a:latin typeface="Open Sans"/>
                      <a:ea typeface="Open Sans"/>
                      <a:cs typeface="Open Sans"/>
                      <a:sym typeface="Open Sans"/>
                    </a:rPr>
                    <a:t>then</a:t>
                  </a:r>
                  <a:endParaRPr sz="1400" b="0" i="0" u="none" strike="noStrike" cap="none">
                    <a:solidFill>
                      <a:srgbClr val="000000"/>
                    </a:solidFill>
                    <a:latin typeface="Arial"/>
                    <a:ea typeface="Arial"/>
                    <a:cs typeface="Arial"/>
                    <a:sym typeface="Arial"/>
                  </a:endParaRPr>
                </a:p>
              </p:txBody>
            </p:sp>
          </p:grpSp>
          <p:grpSp>
            <p:nvGrpSpPr>
              <p:cNvPr id="1291" name="Google Shape;1291;p93"/>
              <p:cNvGrpSpPr/>
              <p:nvPr/>
            </p:nvGrpSpPr>
            <p:grpSpPr>
              <a:xfrm>
                <a:off x="11823394" y="4226592"/>
                <a:ext cx="3818345" cy="889823"/>
                <a:chOff x="12363040" y="3628269"/>
                <a:chExt cx="4171111" cy="889823"/>
              </a:xfrm>
            </p:grpSpPr>
            <p:sp>
              <p:nvSpPr>
                <p:cNvPr id="1292" name="Google Shape;1292;p93"/>
                <p:cNvSpPr/>
                <p:nvPr/>
              </p:nvSpPr>
              <p:spPr>
                <a:xfrm>
                  <a:off x="12377703" y="4096373"/>
                  <a:ext cx="4156448" cy="421719"/>
                </a:xfrm>
                <a:prstGeom prst="rect">
                  <a:avLst/>
                </a:prstGeom>
                <a:solidFill>
                  <a:srgbClr val="D8D8D8"/>
                </a:solidFill>
                <a:ln w="25400" cap="flat" cmpd="sng">
                  <a:solidFill>
                    <a:srgbClr val="7F7F7F"/>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lnSpc>
                      <a:spcPct val="114000"/>
                    </a:lnSpc>
                    <a:spcBef>
                      <a:spcPts val="0"/>
                    </a:spcBef>
                    <a:spcAft>
                      <a:spcPts val="0"/>
                    </a:spcAft>
                    <a:buClr>
                      <a:srgbClr val="000000"/>
                    </a:buClr>
                    <a:buSzPts val="2000"/>
                    <a:buFont typeface="Arial"/>
                    <a:buNone/>
                  </a:pPr>
                  <a:r>
                    <a:rPr lang="en-US" sz="2000" b="0" i="0" u="none" strike="noStrike" cap="none">
                      <a:solidFill>
                        <a:srgbClr val="7F7F7F"/>
                      </a:solidFill>
                      <a:latin typeface="Open Sans"/>
                      <a:ea typeface="Open Sans"/>
                      <a:cs typeface="Open Sans"/>
                      <a:sym typeface="Open Sans"/>
                    </a:rPr>
                    <a:t>Println(“Resolved Process-2”);</a:t>
                  </a:r>
                  <a:endParaRPr sz="1400" b="0" i="0" u="none" strike="noStrike" cap="none">
                    <a:solidFill>
                      <a:srgbClr val="000000"/>
                    </a:solidFill>
                    <a:latin typeface="Arial"/>
                    <a:ea typeface="Arial"/>
                    <a:cs typeface="Arial"/>
                    <a:sym typeface="Arial"/>
                  </a:endParaRPr>
                </a:p>
              </p:txBody>
            </p:sp>
            <p:sp>
              <p:nvSpPr>
                <p:cNvPr id="1293" name="Google Shape;1293;p93"/>
                <p:cNvSpPr/>
                <p:nvPr/>
              </p:nvSpPr>
              <p:spPr>
                <a:xfrm>
                  <a:off x="12363040" y="3628269"/>
                  <a:ext cx="3138159" cy="421719"/>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14000"/>
                    </a:lnSpc>
                    <a:spcBef>
                      <a:spcPts val="0"/>
                    </a:spcBef>
                    <a:spcAft>
                      <a:spcPts val="0"/>
                    </a:spcAft>
                    <a:buClr>
                      <a:srgbClr val="000000"/>
                    </a:buClr>
                    <a:buSzPts val="2000"/>
                    <a:buFont typeface="Arial"/>
                    <a:buNone/>
                  </a:pPr>
                  <a:r>
                    <a:rPr lang="en-US" sz="2000" b="0" i="0" u="none" strike="noStrike" cap="none">
                      <a:solidFill>
                        <a:srgbClr val="404040"/>
                      </a:solidFill>
                      <a:latin typeface="Open Sans"/>
                      <a:ea typeface="Open Sans"/>
                      <a:cs typeface="Open Sans"/>
                      <a:sym typeface="Open Sans"/>
                    </a:rPr>
                    <a:t>Func#run(action,data)</a:t>
                  </a:r>
                  <a:endParaRPr sz="1400" b="0" i="0" u="none" strike="noStrike" cap="none">
                    <a:solidFill>
                      <a:srgbClr val="000000"/>
                    </a:solidFill>
                    <a:latin typeface="Arial"/>
                    <a:ea typeface="Arial"/>
                    <a:cs typeface="Arial"/>
                    <a:sym typeface="Arial"/>
                  </a:endParaRPr>
                </a:p>
              </p:txBody>
            </p:sp>
          </p:grpSp>
          <p:grpSp>
            <p:nvGrpSpPr>
              <p:cNvPr id="1294" name="Google Shape;1294;p93"/>
              <p:cNvGrpSpPr/>
              <p:nvPr/>
            </p:nvGrpSpPr>
            <p:grpSpPr>
              <a:xfrm>
                <a:off x="11823394" y="5524791"/>
                <a:ext cx="3818345" cy="889823"/>
                <a:chOff x="12363040" y="4818657"/>
                <a:chExt cx="4171110" cy="889823"/>
              </a:xfrm>
            </p:grpSpPr>
            <p:sp>
              <p:nvSpPr>
                <p:cNvPr id="1295" name="Google Shape;1295;p93"/>
                <p:cNvSpPr/>
                <p:nvPr/>
              </p:nvSpPr>
              <p:spPr>
                <a:xfrm>
                  <a:off x="12377702" y="5286761"/>
                  <a:ext cx="4156448" cy="421719"/>
                </a:xfrm>
                <a:prstGeom prst="rect">
                  <a:avLst/>
                </a:prstGeom>
                <a:solidFill>
                  <a:srgbClr val="D8D8D8"/>
                </a:solidFill>
                <a:ln w="25400" cap="flat" cmpd="sng">
                  <a:solidFill>
                    <a:srgbClr val="7F7F7F"/>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lnSpc>
                      <a:spcPct val="114000"/>
                    </a:lnSpc>
                    <a:spcBef>
                      <a:spcPts val="0"/>
                    </a:spcBef>
                    <a:spcAft>
                      <a:spcPts val="0"/>
                    </a:spcAft>
                    <a:buClr>
                      <a:srgbClr val="000000"/>
                    </a:buClr>
                    <a:buSzPts val="2000"/>
                    <a:buFont typeface="Arial"/>
                    <a:buNone/>
                  </a:pPr>
                  <a:r>
                    <a:rPr lang="en-US" sz="2000" b="0" i="0" u="none" strike="noStrike" cap="none">
                      <a:solidFill>
                        <a:srgbClr val="7F7F7F"/>
                      </a:solidFill>
                      <a:latin typeface="Open Sans"/>
                      <a:ea typeface="Open Sans"/>
                      <a:cs typeface="Open Sans"/>
                      <a:sym typeface="Open Sans"/>
                    </a:rPr>
                    <a:t>Println(“Rejected Process-2”);</a:t>
                  </a:r>
                  <a:endParaRPr sz="1400" b="0" i="0" u="none" strike="noStrike" cap="none">
                    <a:solidFill>
                      <a:srgbClr val="000000"/>
                    </a:solidFill>
                    <a:latin typeface="Arial"/>
                    <a:ea typeface="Arial"/>
                    <a:cs typeface="Arial"/>
                    <a:sym typeface="Arial"/>
                  </a:endParaRPr>
                </a:p>
              </p:txBody>
            </p:sp>
            <p:sp>
              <p:nvSpPr>
                <p:cNvPr id="1296" name="Google Shape;1296;p93"/>
                <p:cNvSpPr/>
                <p:nvPr/>
              </p:nvSpPr>
              <p:spPr>
                <a:xfrm>
                  <a:off x="12363040" y="4818657"/>
                  <a:ext cx="3138159" cy="421719"/>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14000"/>
                    </a:lnSpc>
                    <a:spcBef>
                      <a:spcPts val="0"/>
                    </a:spcBef>
                    <a:spcAft>
                      <a:spcPts val="0"/>
                    </a:spcAft>
                    <a:buClr>
                      <a:srgbClr val="000000"/>
                    </a:buClr>
                    <a:buSzPts val="2000"/>
                    <a:buFont typeface="Arial"/>
                    <a:buNone/>
                  </a:pPr>
                  <a:r>
                    <a:rPr lang="en-US" sz="2000" b="0" i="0" u="none" strike="noStrike" cap="none">
                      <a:solidFill>
                        <a:srgbClr val="404040"/>
                      </a:solidFill>
                      <a:latin typeface="Open Sans"/>
                      <a:ea typeface="Open Sans"/>
                      <a:cs typeface="Open Sans"/>
                      <a:sym typeface="Open Sans"/>
                    </a:rPr>
                    <a:t>Func#run(action,data)</a:t>
                  </a:r>
                  <a:endParaRPr sz="1400" b="0" i="0" u="none" strike="noStrike" cap="none">
                    <a:solidFill>
                      <a:srgbClr val="000000"/>
                    </a:solidFill>
                    <a:latin typeface="Arial"/>
                    <a:ea typeface="Arial"/>
                    <a:cs typeface="Arial"/>
                    <a:sym typeface="Arial"/>
                  </a:endParaRPr>
                </a:p>
              </p:txBody>
            </p:sp>
          </p:grpSp>
          <p:cxnSp>
            <p:nvCxnSpPr>
              <p:cNvPr id="1297" name="Google Shape;1297;p93"/>
              <p:cNvCxnSpPr>
                <a:endCxn id="1295" idx="1"/>
              </p:cNvCxnSpPr>
              <p:nvPr/>
            </p:nvCxnSpPr>
            <p:spPr>
              <a:xfrm>
                <a:off x="11129116" y="5655055"/>
                <a:ext cx="707700" cy="548700"/>
              </a:xfrm>
              <a:prstGeom prst="bentConnector3">
                <a:avLst>
                  <a:gd name="adj1" fmla="val 50000"/>
                </a:avLst>
              </a:prstGeom>
              <a:noFill/>
              <a:ln w="12700" cap="flat" cmpd="sng">
                <a:solidFill>
                  <a:srgbClr val="EF6461"/>
                </a:solidFill>
                <a:prstDash val="solid"/>
                <a:round/>
                <a:headEnd type="none" w="sm" len="sm"/>
                <a:tailEnd type="none" w="sm" len="sm"/>
              </a:ln>
            </p:spPr>
          </p:cxnSp>
          <p:sp>
            <p:nvSpPr>
              <p:cNvPr id="1298" name="Google Shape;1298;p93"/>
              <p:cNvSpPr/>
              <p:nvPr/>
            </p:nvSpPr>
            <p:spPr>
              <a:xfrm>
                <a:off x="4636893" y="7170222"/>
                <a:ext cx="6980804" cy="454676"/>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14000"/>
                  </a:lnSpc>
                  <a:spcBef>
                    <a:spcPts val="0"/>
                  </a:spcBef>
                  <a:spcAft>
                    <a:spcPts val="0"/>
                  </a:spcAft>
                  <a:buClr>
                    <a:srgbClr val="000000"/>
                  </a:buClr>
                  <a:buSzPts val="2200"/>
                  <a:buFont typeface="Arial"/>
                  <a:buNone/>
                </a:pPr>
                <a:r>
                  <a:rPr lang="en-US" sz="2200" b="0" i="0" u="none" strike="noStrike" cap="none">
                    <a:solidFill>
                      <a:srgbClr val="404040"/>
                    </a:solidFill>
                    <a:latin typeface="Open Sans"/>
                    <a:ea typeface="Open Sans"/>
                    <a:cs typeface="Open Sans"/>
                    <a:sym typeface="Open Sans"/>
                  </a:rPr>
                  <a:t>Run asynchronously (run on worker thread)</a:t>
                </a:r>
                <a:endParaRPr sz="1400" b="0" i="0" u="none" strike="noStrike" cap="none">
                  <a:solidFill>
                    <a:srgbClr val="000000"/>
                  </a:solidFill>
                  <a:latin typeface="Arial"/>
                  <a:ea typeface="Arial"/>
                  <a:cs typeface="Arial"/>
                  <a:sym typeface="Arial"/>
                </a:endParaRPr>
              </a:p>
            </p:txBody>
          </p:sp>
          <p:grpSp>
            <p:nvGrpSpPr>
              <p:cNvPr id="1299" name="Google Shape;1299;p93"/>
              <p:cNvGrpSpPr/>
              <p:nvPr/>
            </p:nvGrpSpPr>
            <p:grpSpPr>
              <a:xfrm>
                <a:off x="9218917" y="4740729"/>
                <a:ext cx="1298980" cy="1096915"/>
                <a:chOff x="9548703" y="3481553"/>
                <a:chExt cx="1298980" cy="1096915"/>
              </a:xfrm>
            </p:grpSpPr>
            <p:sp>
              <p:nvSpPr>
                <p:cNvPr id="1300" name="Google Shape;1300;p93"/>
                <p:cNvSpPr/>
                <p:nvPr/>
              </p:nvSpPr>
              <p:spPr>
                <a:xfrm>
                  <a:off x="9901382" y="3954865"/>
                  <a:ext cx="623603" cy="623603"/>
                </a:xfrm>
                <a:prstGeom prst="ellipse">
                  <a:avLst/>
                </a:prstGeom>
                <a:solidFill>
                  <a:srgbClr val="EF6461"/>
                </a:solidFill>
                <a:ln w="25400"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Arial"/>
                    <a:ea typeface="Arial"/>
                    <a:cs typeface="Arial"/>
                    <a:sym typeface="Arial"/>
                  </a:endParaRPr>
                </a:p>
              </p:txBody>
            </p:sp>
            <p:sp>
              <p:nvSpPr>
                <p:cNvPr id="1301" name="Google Shape;1301;p93"/>
                <p:cNvSpPr/>
                <p:nvPr/>
              </p:nvSpPr>
              <p:spPr>
                <a:xfrm>
                  <a:off x="9548703" y="3481553"/>
                  <a:ext cx="1298980" cy="421719"/>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14000"/>
                    </a:lnSpc>
                    <a:spcBef>
                      <a:spcPts val="0"/>
                    </a:spcBef>
                    <a:spcAft>
                      <a:spcPts val="0"/>
                    </a:spcAft>
                    <a:buClr>
                      <a:srgbClr val="000000"/>
                    </a:buClr>
                    <a:buSzPts val="2000"/>
                    <a:buFont typeface="Arial"/>
                    <a:buNone/>
                  </a:pPr>
                  <a:r>
                    <a:rPr lang="en-US" sz="2000" b="0" i="0" u="none" strike="noStrike" cap="none">
                      <a:solidFill>
                        <a:srgbClr val="EF6461"/>
                      </a:solidFill>
                      <a:latin typeface="Open Sans"/>
                      <a:ea typeface="Open Sans"/>
                      <a:cs typeface="Open Sans"/>
                      <a:sym typeface="Open Sans"/>
                    </a:rPr>
                    <a:t>rejected</a:t>
                  </a:r>
                  <a:endParaRPr sz="1400" b="0" i="0" u="none" strike="noStrike" cap="none">
                    <a:solidFill>
                      <a:srgbClr val="000000"/>
                    </a:solidFill>
                    <a:latin typeface="Arial"/>
                    <a:ea typeface="Arial"/>
                    <a:cs typeface="Arial"/>
                    <a:sym typeface="Arial"/>
                  </a:endParaRPr>
                </a:p>
              </p:txBody>
            </p:sp>
          </p:grpSp>
          <p:sp>
            <p:nvSpPr>
              <p:cNvPr id="1302" name="Google Shape;1302;p93"/>
              <p:cNvSpPr/>
              <p:nvPr/>
            </p:nvSpPr>
            <p:spPr>
              <a:xfrm rot="5400000">
                <a:off x="7906833" y="-814144"/>
                <a:ext cx="397043" cy="15440431"/>
              </a:xfrm>
              <a:prstGeom prst="rightBracket">
                <a:avLst>
                  <a:gd name="adj" fmla="val 8333"/>
                </a:avLst>
              </a:prstGeom>
              <a:noFill/>
              <a:ln w="12700"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grpSp>
        <p:cxnSp>
          <p:nvCxnSpPr>
            <p:cNvPr id="1303" name="Google Shape;1303;p93"/>
            <p:cNvCxnSpPr/>
            <p:nvPr/>
          </p:nvCxnSpPr>
          <p:spPr>
            <a:xfrm>
              <a:off x="3386303" y="5011778"/>
              <a:ext cx="479209" cy="0"/>
            </a:xfrm>
            <a:prstGeom prst="straightConnector1">
              <a:avLst/>
            </a:prstGeom>
            <a:noFill/>
            <a:ln w="12700" cap="flat" cmpd="sng">
              <a:solidFill>
                <a:srgbClr val="5597D3"/>
              </a:solidFill>
              <a:prstDash val="solid"/>
              <a:round/>
              <a:headEnd type="none" w="sm" len="sm"/>
              <a:tailEnd type="none" w="sm" len="sm"/>
            </a:ln>
          </p:spPr>
        </p:cxnSp>
      </p:grpSp>
      <p:cxnSp>
        <p:nvCxnSpPr>
          <p:cNvPr id="1304" name="Google Shape;1304;p93"/>
          <p:cNvCxnSpPr/>
          <p:nvPr/>
        </p:nvCxnSpPr>
        <p:spPr>
          <a:xfrm rot="10800000" flipH="1">
            <a:off x="11114194" y="4387706"/>
            <a:ext cx="709200" cy="547200"/>
          </a:xfrm>
          <a:prstGeom prst="bentConnector3">
            <a:avLst>
              <a:gd name="adj1" fmla="val 50000"/>
            </a:avLst>
          </a:prstGeom>
          <a:noFill/>
          <a:ln w="9525" cap="flat" cmpd="sng">
            <a:solidFill>
              <a:srgbClr val="5597D3"/>
            </a:solidFill>
            <a:prstDash val="solid"/>
            <a:round/>
            <a:headEnd type="none" w="sm" len="sm"/>
            <a:tailEnd type="none" w="sm" len="sm"/>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71"/>
                                        </p:tgtEl>
                                        <p:attrNameLst>
                                          <p:attrName>style.visibility</p:attrName>
                                        </p:attrNameLst>
                                      </p:cBhvr>
                                      <p:to>
                                        <p:strVal val="visible"/>
                                      </p:to>
                                    </p:set>
                                    <p:animEffect transition="in" filter="fade">
                                      <p:cBhvr>
                                        <p:cTn id="7" dur="500"/>
                                        <p:tgtEl>
                                          <p:spTgt spid="1271"/>
                                        </p:tgtEl>
                                      </p:cBhvr>
                                    </p:animEffect>
                                  </p:childTnLst>
                                </p:cTn>
                              </p:par>
                              <p:par>
                                <p:cTn id="8" presetID="10" presetClass="entr" presetSubtype="0" fill="hold" nodeType="withEffect">
                                  <p:stCondLst>
                                    <p:cond delay="5000"/>
                                  </p:stCondLst>
                                  <p:childTnLst>
                                    <p:set>
                                      <p:cBhvr>
                                        <p:cTn id="9" dur="1" fill="hold">
                                          <p:stCondLst>
                                            <p:cond delay="0"/>
                                          </p:stCondLst>
                                        </p:cTn>
                                        <p:tgtEl>
                                          <p:spTgt spid="1272"/>
                                        </p:tgtEl>
                                        <p:attrNameLst>
                                          <p:attrName>style.visibility</p:attrName>
                                        </p:attrNameLst>
                                      </p:cBhvr>
                                      <p:to>
                                        <p:strVal val="visible"/>
                                      </p:to>
                                    </p:set>
                                    <p:animEffect transition="in" filter="fade">
                                      <p:cBhvr>
                                        <p:cTn id="10" dur="1000"/>
                                        <p:tgtEl>
                                          <p:spTgt spid="12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1308"/>
        <p:cNvGrpSpPr/>
        <p:nvPr/>
      </p:nvGrpSpPr>
      <p:grpSpPr>
        <a:xfrm>
          <a:off x="0" y="0"/>
          <a:ext cx="0" cy="0"/>
          <a:chOff x="0" y="0"/>
          <a:chExt cx="0" cy="0"/>
        </a:xfrm>
      </p:grpSpPr>
      <p:sp>
        <p:nvSpPr>
          <p:cNvPr id="1309" name="Google Shape;1309;p94"/>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Font typeface="Arial"/>
              <a:buNone/>
            </a:pPr>
            <a:r>
              <a:rPr lang="en-US">
                <a:latin typeface="Open Sans"/>
                <a:ea typeface="Open Sans"/>
                <a:cs typeface="Open Sans"/>
                <a:sym typeface="Open Sans"/>
              </a:rPr>
              <a:t>Promise</a:t>
            </a:r>
            <a:endParaRPr>
              <a:solidFill>
                <a:srgbClr val="404040"/>
              </a:solidFill>
              <a:latin typeface="Open Sans"/>
              <a:ea typeface="Open Sans"/>
              <a:cs typeface="Open Sans"/>
              <a:sym typeface="Open Sans"/>
            </a:endParaRPr>
          </a:p>
        </p:txBody>
      </p:sp>
      <p:pic>
        <p:nvPicPr>
          <p:cNvPr id="1310" name="Google Shape;1310;p94"/>
          <p:cNvPicPr preferRelativeResize="0"/>
          <p:nvPr/>
        </p:nvPicPr>
        <p:blipFill rotWithShape="1">
          <a:blip r:embed="rId3">
            <a:alphaModFix/>
          </a:blip>
          <a:srcRect/>
          <a:stretch/>
        </p:blipFill>
        <p:spPr>
          <a:xfrm>
            <a:off x="6950068" y="760639"/>
            <a:ext cx="2376000" cy="365760"/>
          </a:xfrm>
          <a:prstGeom prst="rect">
            <a:avLst/>
          </a:prstGeom>
          <a:noFill/>
          <a:ln>
            <a:noFill/>
          </a:ln>
        </p:spPr>
      </p:pic>
      <p:sp>
        <p:nvSpPr>
          <p:cNvPr id="1311" name="Google Shape;1311;p94"/>
          <p:cNvSpPr txBox="1"/>
          <p:nvPr/>
        </p:nvSpPr>
        <p:spPr>
          <a:xfrm>
            <a:off x="1828851" y="1720328"/>
            <a:ext cx="12525274" cy="864171"/>
          </a:xfrm>
          <a:prstGeom prst="rect">
            <a:avLst/>
          </a:prstGeom>
          <a:noFill/>
          <a:ln>
            <a:noFill/>
          </a:ln>
        </p:spPr>
        <p:txBody>
          <a:bodyPr spcFirstLastPara="1" wrap="square" lIns="91425" tIns="45700" rIns="91425" bIns="45700" anchor="t" anchorCtr="0">
            <a:spAutoFit/>
          </a:bodyPr>
          <a:lstStyle/>
          <a:p>
            <a:pPr marL="0" marR="0" lvl="0" indent="0" algn="ctr" rtl="0">
              <a:lnSpc>
                <a:spcPct val="114000"/>
              </a:lnSpc>
              <a:spcBef>
                <a:spcPts val="0"/>
              </a:spcBef>
              <a:spcAft>
                <a:spcPts val="0"/>
              </a:spcAft>
              <a:buClr>
                <a:srgbClr val="000000"/>
              </a:buClr>
              <a:buSzPts val="2200"/>
              <a:buFont typeface="Arial"/>
              <a:buNone/>
            </a:pPr>
            <a:r>
              <a:rPr lang="en-US" sz="2200" b="0" i="0" u="none" strike="noStrike" cap="none">
                <a:solidFill>
                  <a:srgbClr val="404040"/>
                </a:solidFill>
                <a:latin typeface="Open Sans"/>
                <a:ea typeface="Open Sans"/>
                <a:cs typeface="Open Sans"/>
                <a:sym typeface="Open Sans"/>
              </a:rPr>
              <a:t>A Promise can be used to manage asynchronous tasks that haven't finished yet but will do so in the future. It acts as a placeholder for the task until it's done.</a:t>
            </a:r>
            <a:endParaRPr sz="2200" b="0" i="0" u="none" strike="noStrike" cap="none">
              <a:solidFill>
                <a:srgbClr val="404040"/>
              </a:solidFill>
              <a:latin typeface="Open Sans"/>
              <a:ea typeface="Open Sans"/>
              <a:cs typeface="Open Sans"/>
              <a:sym typeface="Open Sans"/>
            </a:endParaRPr>
          </a:p>
        </p:txBody>
      </p:sp>
      <p:grpSp>
        <p:nvGrpSpPr>
          <p:cNvPr id="1312" name="Google Shape;1312;p94"/>
          <p:cNvGrpSpPr/>
          <p:nvPr/>
        </p:nvGrpSpPr>
        <p:grpSpPr>
          <a:xfrm>
            <a:off x="685798" y="4205145"/>
            <a:ext cx="14734310" cy="2392318"/>
            <a:chOff x="521495" y="3575050"/>
            <a:chExt cx="14734310" cy="2392318"/>
          </a:xfrm>
        </p:grpSpPr>
        <p:grpSp>
          <p:nvGrpSpPr>
            <p:cNvPr id="1313" name="Google Shape;1313;p94"/>
            <p:cNvGrpSpPr/>
            <p:nvPr/>
          </p:nvGrpSpPr>
          <p:grpSpPr>
            <a:xfrm>
              <a:off x="6422684" y="3575050"/>
              <a:ext cx="3337607" cy="2392318"/>
              <a:chOff x="6486760" y="3049061"/>
              <a:chExt cx="3337607" cy="2392318"/>
            </a:xfrm>
          </p:grpSpPr>
          <p:grpSp>
            <p:nvGrpSpPr>
              <p:cNvPr id="1314" name="Google Shape;1314;p94"/>
              <p:cNvGrpSpPr/>
              <p:nvPr/>
            </p:nvGrpSpPr>
            <p:grpSpPr>
              <a:xfrm>
                <a:off x="6958484" y="3943067"/>
                <a:ext cx="2865883" cy="1498312"/>
                <a:chOff x="5287855" y="4550356"/>
                <a:chExt cx="2149412" cy="1123734"/>
              </a:xfrm>
            </p:grpSpPr>
            <p:sp>
              <p:nvSpPr>
                <p:cNvPr id="1315" name="Google Shape;1315;p94"/>
                <p:cNvSpPr/>
                <p:nvPr/>
              </p:nvSpPr>
              <p:spPr>
                <a:xfrm flipH="1">
                  <a:off x="6409212" y="4947668"/>
                  <a:ext cx="1028055" cy="726422"/>
                </a:xfrm>
                <a:custGeom>
                  <a:avLst/>
                  <a:gdLst/>
                  <a:ahLst/>
                  <a:cxnLst/>
                  <a:rect l="l" t="t" r="r" b="b"/>
                  <a:pathLst>
                    <a:path w="595" h="671" extrusionOk="0">
                      <a:moveTo>
                        <a:pt x="595" y="671"/>
                      </a:moveTo>
                      <a:lnTo>
                        <a:pt x="0" y="328"/>
                      </a:lnTo>
                      <a:lnTo>
                        <a:pt x="0" y="0"/>
                      </a:lnTo>
                      <a:lnTo>
                        <a:pt x="595" y="343"/>
                      </a:lnTo>
                      <a:lnTo>
                        <a:pt x="595" y="671"/>
                      </a:lnTo>
                      <a:close/>
                    </a:path>
                  </a:pathLst>
                </a:custGeom>
                <a:solidFill>
                  <a:srgbClr val="2E75B5"/>
                </a:solidFill>
                <a:ln>
                  <a:noFill/>
                </a:ln>
              </p:spPr>
              <p:txBody>
                <a:bodyPr spcFirstLastPara="1" wrap="square" lIns="91425" tIns="45700" rIns="91425" bIns="45700" anchor="t" anchorCtr="0">
                  <a:norm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6" name="Google Shape;1316;p94"/>
                <p:cNvSpPr/>
                <p:nvPr/>
              </p:nvSpPr>
              <p:spPr>
                <a:xfrm flipH="1">
                  <a:off x="5287855" y="4550356"/>
                  <a:ext cx="2149412" cy="768643"/>
                </a:xfrm>
                <a:custGeom>
                  <a:avLst/>
                  <a:gdLst/>
                  <a:ahLst/>
                  <a:cxnLst/>
                  <a:rect l="l" t="t" r="r" b="b"/>
                  <a:pathLst>
                    <a:path w="1244" h="710" extrusionOk="0">
                      <a:moveTo>
                        <a:pt x="595" y="710"/>
                      </a:moveTo>
                      <a:lnTo>
                        <a:pt x="0" y="367"/>
                      </a:lnTo>
                      <a:lnTo>
                        <a:pt x="649" y="0"/>
                      </a:lnTo>
                      <a:lnTo>
                        <a:pt x="1244" y="344"/>
                      </a:lnTo>
                      <a:lnTo>
                        <a:pt x="595" y="710"/>
                      </a:lnTo>
                      <a:close/>
                    </a:path>
                  </a:pathLst>
                </a:custGeom>
                <a:solidFill>
                  <a:srgbClr val="BBD6EE"/>
                </a:solidFill>
                <a:ln>
                  <a:noFill/>
                </a:ln>
              </p:spPr>
              <p:txBody>
                <a:bodyPr spcFirstLastPara="1" wrap="square" lIns="91425" tIns="45700" rIns="91425" bIns="45700" anchor="t" anchorCtr="0">
                  <a:norm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7" name="Google Shape;1317;p94"/>
                <p:cNvSpPr/>
                <p:nvPr/>
              </p:nvSpPr>
              <p:spPr>
                <a:xfrm flipH="1">
                  <a:off x="5287855" y="4922769"/>
                  <a:ext cx="1121357" cy="751321"/>
                </a:xfrm>
                <a:custGeom>
                  <a:avLst/>
                  <a:gdLst/>
                  <a:ahLst/>
                  <a:cxnLst/>
                  <a:rect l="l" t="t" r="r" b="b"/>
                  <a:pathLst>
                    <a:path w="649" h="694" extrusionOk="0">
                      <a:moveTo>
                        <a:pt x="649" y="0"/>
                      </a:moveTo>
                      <a:lnTo>
                        <a:pt x="649" y="328"/>
                      </a:lnTo>
                      <a:lnTo>
                        <a:pt x="0" y="694"/>
                      </a:lnTo>
                      <a:lnTo>
                        <a:pt x="0" y="366"/>
                      </a:lnTo>
                      <a:lnTo>
                        <a:pt x="649" y="0"/>
                      </a:lnTo>
                      <a:close/>
                    </a:path>
                  </a:pathLst>
                </a:custGeom>
                <a:solidFill>
                  <a:schemeClr val="accent1"/>
                </a:solidFill>
                <a:ln>
                  <a:noFill/>
                </a:ln>
              </p:spPr>
              <p:txBody>
                <a:bodyPr spcFirstLastPara="1" wrap="square" lIns="91425" tIns="45700" rIns="91425" bIns="45700" anchor="t" anchorCtr="0">
                  <a:norm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318" name="Google Shape;1318;p94"/>
              <p:cNvGrpSpPr/>
              <p:nvPr/>
            </p:nvGrpSpPr>
            <p:grpSpPr>
              <a:xfrm>
                <a:off x="6486760" y="3049061"/>
                <a:ext cx="2865883" cy="1498312"/>
                <a:chOff x="4934062" y="3881312"/>
                <a:chExt cx="2149412" cy="1123734"/>
              </a:xfrm>
            </p:grpSpPr>
            <p:sp>
              <p:nvSpPr>
                <p:cNvPr id="1319" name="Google Shape;1319;p94"/>
                <p:cNvSpPr/>
                <p:nvPr/>
              </p:nvSpPr>
              <p:spPr>
                <a:xfrm flipH="1">
                  <a:off x="6055419" y="4278624"/>
                  <a:ext cx="1028055" cy="726422"/>
                </a:xfrm>
                <a:custGeom>
                  <a:avLst/>
                  <a:gdLst/>
                  <a:ahLst/>
                  <a:cxnLst/>
                  <a:rect l="l" t="t" r="r" b="b"/>
                  <a:pathLst>
                    <a:path w="595" h="671" extrusionOk="0">
                      <a:moveTo>
                        <a:pt x="595" y="671"/>
                      </a:moveTo>
                      <a:lnTo>
                        <a:pt x="0" y="328"/>
                      </a:lnTo>
                      <a:lnTo>
                        <a:pt x="0" y="0"/>
                      </a:lnTo>
                      <a:lnTo>
                        <a:pt x="595" y="343"/>
                      </a:lnTo>
                      <a:lnTo>
                        <a:pt x="595" y="671"/>
                      </a:lnTo>
                      <a:close/>
                    </a:path>
                  </a:pathLst>
                </a:custGeom>
                <a:solidFill>
                  <a:srgbClr val="C55A11"/>
                </a:solidFill>
                <a:ln>
                  <a:noFill/>
                </a:ln>
              </p:spPr>
              <p:txBody>
                <a:bodyPr spcFirstLastPara="1" wrap="square" lIns="91425" tIns="45700" rIns="91425" bIns="45700" anchor="t" anchorCtr="0">
                  <a:norm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0" name="Google Shape;1320;p94"/>
                <p:cNvSpPr/>
                <p:nvPr/>
              </p:nvSpPr>
              <p:spPr>
                <a:xfrm flipH="1">
                  <a:off x="4934062" y="3881312"/>
                  <a:ext cx="2149412" cy="768643"/>
                </a:xfrm>
                <a:custGeom>
                  <a:avLst/>
                  <a:gdLst/>
                  <a:ahLst/>
                  <a:cxnLst/>
                  <a:rect l="l" t="t" r="r" b="b"/>
                  <a:pathLst>
                    <a:path w="1244" h="710" extrusionOk="0">
                      <a:moveTo>
                        <a:pt x="595" y="710"/>
                      </a:moveTo>
                      <a:lnTo>
                        <a:pt x="0" y="367"/>
                      </a:lnTo>
                      <a:lnTo>
                        <a:pt x="649" y="0"/>
                      </a:lnTo>
                      <a:lnTo>
                        <a:pt x="1244" y="344"/>
                      </a:lnTo>
                      <a:lnTo>
                        <a:pt x="595" y="710"/>
                      </a:lnTo>
                      <a:close/>
                    </a:path>
                  </a:pathLst>
                </a:custGeom>
                <a:solidFill>
                  <a:srgbClr val="F7CAAC"/>
                </a:solidFill>
                <a:ln>
                  <a:noFill/>
                </a:ln>
              </p:spPr>
              <p:txBody>
                <a:bodyPr spcFirstLastPara="1" wrap="square" lIns="91425" tIns="45700" rIns="91425" bIns="45700" anchor="t" anchorCtr="0">
                  <a:norm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1" name="Google Shape;1321;p94"/>
                <p:cNvSpPr/>
                <p:nvPr/>
              </p:nvSpPr>
              <p:spPr>
                <a:xfrm flipH="1">
                  <a:off x="4934062" y="4253724"/>
                  <a:ext cx="1121357" cy="751321"/>
                </a:xfrm>
                <a:custGeom>
                  <a:avLst/>
                  <a:gdLst/>
                  <a:ahLst/>
                  <a:cxnLst/>
                  <a:rect l="l" t="t" r="r" b="b"/>
                  <a:pathLst>
                    <a:path w="649" h="694" extrusionOk="0">
                      <a:moveTo>
                        <a:pt x="649" y="0"/>
                      </a:moveTo>
                      <a:lnTo>
                        <a:pt x="649" y="328"/>
                      </a:lnTo>
                      <a:lnTo>
                        <a:pt x="0" y="694"/>
                      </a:lnTo>
                      <a:lnTo>
                        <a:pt x="0" y="366"/>
                      </a:lnTo>
                      <a:lnTo>
                        <a:pt x="649" y="0"/>
                      </a:lnTo>
                      <a:close/>
                    </a:path>
                  </a:pathLst>
                </a:custGeom>
                <a:solidFill>
                  <a:schemeClr val="accent2"/>
                </a:solidFill>
                <a:ln>
                  <a:noFill/>
                </a:ln>
              </p:spPr>
              <p:txBody>
                <a:bodyPr spcFirstLastPara="1" wrap="square" lIns="91425" tIns="45700" rIns="91425" bIns="45700" anchor="t" anchorCtr="0">
                  <a:norm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1322" name="Google Shape;1322;p94"/>
            <p:cNvGrpSpPr/>
            <p:nvPr/>
          </p:nvGrpSpPr>
          <p:grpSpPr>
            <a:xfrm>
              <a:off x="521495" y="4802724"/>
              <a:ext cx="6276025" cy="864172"/>
              <a:chOff x="585571" y="4276735"/>
              <a:chExt cx="6276025" cy="864172"/>
            </a:xfrm>
          </p:grpSpPr>
          <p:cxnSp>
            <p:nvCxnSpPr>
              <p:cNvPr id="1323" name="Google Shape;1323;p94"/>
              <p:cNvCxnSpPr/>
              <p:nvPr/>
            </p:nvCxnSpPr>
            <p:spPr>
              <a:xfrm rot="10800000">
                <a:off x="5185157" y="4691922"/>
                <a:ext cx="1676439" cy="0"/>
              </a:xfrm>
              <a:prstGeom prst="straightConnector1">
                <a:avLst/>
              </a:prstGeom>
              <a:noFill/>
              <a:ln w="19050" cap="rnd" cmpd="sng">
                <a:solidFill>
                  <a:srgbClr val="7F7F7F"/>
                </a:solidFill>
                <a:prstDash val="solid"/>
                <a:round/>
                <a:headEnd type="none" w="sm" len="sm"/>
                <a:tailEnd type="oval" w="lg" len="lg"/>
              </a:ln>
            </p:spPr>
          </p:cxnSp>
          <p:sp>
            <p:nvSpPr>
              <p:cNvPr id="1324" name="Google Shape;1324;p94"/>
              <p:cNvSpPr txBox="1"/>
              <p:nvPr/>
            </p:nvSpPr>
            <p:spPr>
              <a:xfrm flipH="1">
                <a:off x="585571" y="4276735"/>
                <a:ext cx="4327129" cy="864172"/>
              </a:xfrm>
              <a:prstGeom prst="rect">
                <a:avLst/>
              </a:prstGeom>
              <a:noFill/>
              <a:ln>
                <a:noFill/>
              </a:ln>
            </p:spPr>
            <p:txBody>
              <a:bodyPr spcFirstLastPara="1" wrap="square" lIns="91425" tIns="45700" rIns="91425" bIns="45700" anchor="t" anchorCtr="0">
                <a:noAutofit/>
              </a:bodyPr>
              <a:lstStyle/>
              <a:p>
                <a:pPr marL="0" marR="0" lvl="0" indent="0" algn="ctr" rtl="0">
                  <a:lnSpc>
                    <a:spcPct val="114000"/>
                  </a:lnSpc>
                  <a:spcBef>
                    <a:spcPts val="0"/>
                  </a:spcBef>
                  <a:spcAft>
                    <a:spcPts val="0"/>
                  </a:spcAft>
                  <a:buClr>
                    <a:srgbClr val="000000"/>
                  </a:buClr>
                  <a:buSzPts val="2200"/>
                  <a:buFont typeface="Arial"/>
                  <a:buNone/>
                </a:pPr>
                <a:r>
                  <a:rPr lang="en-US" sz="2200" b="0" i="0" u="none" strike="noStrike" cap="none">
                    <a:solidFill>
                      <a:srgbClr val="404040"/>
                    </a:solidFill>
                    <a:latin typeface="Open Sans"/>
                    <a:ea typeface="Open Sans"/>
                    <a:cs typeface="Open Sans"/>
                    <a:sym typeface="Open Sans"/>
                  </a:rPr>
                  <a:t>It helps in function composition and error handling.</a:t>
                </a:r>
                <a:endParaRPr sz="1400" b="0" i="0" u="none" strike="noStrike" cap="none">
                  <a:solidFill>
                    <a:srgbClr val="000000"/>
                  </a:solidFill>
                  <a:latin typeface="Arial"/>
                  <a:ea typeface="Arial"/>
                  <a:cs typeface="Arial"/>
                  <a:sym typeface="Arial"/>
                </a:endParaRPr>
              </a:p>
            </p:txBody>
          </p:sp>
        </p:grpSp>
        <p:grpSp>
          <p:nvGrpSpPr>
            <p:cNvPr id="1325" name="Google Shape;1325;p94"/>
            <p:cNvGrpSpPr/>
            <p:nvPr/>
          </p:nvGrpSpPr>
          <p:grpSpPr>
            <a:xfrm>
              <a:off x="9385453" y="3779847"/>
              <a:ext cx="5870352" cy="1126334"/>
              <a:chOff x="9449529" y="3253858"/>
              <a:chExt cx="5870352" cy="1126334"/>
            </a:xfrm>
          </p:grpSpPr>
          <p:cxnSp>
            <p:nvCxnSpPr>
              <p:cNvPr id="1326" name="Google Shape;1326;p94"/>
              <p:cNvCxnSpPr/>
              <p:nvPr/>
            </p:nvCxnSpPr>
            <p:spPr>
              <a:xfrm>
                <a:off x="9449529" y="3814518"/>
                <a:ext cx="1676439" cy="0"/>
              </a:xfrm>
              <a:prstGeom prst="straightConnector1">
                <a:avLst/>
              </a:prstGeom>
              <a:noFill/>
              <a:ln w="19050" cap="rnd" cmpd="sng">
                <a:solidFill>
                  <a:srgbClr val="7F7F7F"/>
                </a:solidFill>
                <a:prstDash val="solid"/>
                <a:round/>
                <a:headEnd type="none" w="sm" len="sm"/>
                <a:tailEnd type="oval" w="lg" len="lg"/>
              </a:ln>
            </p:spPr>
          </p:cxnSp>
          <p:sp>
            <p:nvSpPr>
              <p:cNvPr id="1327" name="Google Shape;1327;p94"/>
              <p:cNvSpPr txBox="1"/>
              <p:nvPr/>
            </p:nvSpPr>
            <p:spPr>
              <a:xfrm flipH="1">
                <a:off x="11394919" y="3253858"/>
                <a:ext cx="3924962" cy="1126334"/>
              </a:xfrm>
              <a:prstGeom prst="rect">
                <a:avLst/>
              </a:prstGeom>
              <a:noFill/>
              <a:ln>
                <a:noFill/>
              </a:ln>
            </p:spPr>
            <p:txBody>
              <a:bodyPr spcFirstLastPara="1" wrap="square" lIns="91425" tIns="45700" rIns="91425" bIns="45700" anchor="t" anchorCtr="0">
                <a:noAutofit/>
              </a:bodyPr>
              <a:lstStyle/>
              <a:p>
                <a:pPr marL="0" marR="0" lvl="0" indent="0" algn="ctr" rtl="0">
                  <a:lnSpc>
                    <a:spcPct val="114000"/>
                  </a:lnSpc>
                  <a:spcBef>
                    <a:spcPts val="0"/>
                  </a:spcBef>
                  <a:spcAft>
                    <a:spcPts val="0"/>
                  </a:spcAft>
                  <a:buClr>
                    <a:srgbClr val="000000"/>
                  </a:buClr>
                  <a:buSzPts val="2200"/>
                  <a:buFont typeface="Arial"/>
                  <a:buNone/>
                </a:pPr>
                <a:r>
                  <a:rPr lang="en-US" sz="2200" b="0" i="0" u="none" strike="noStrike" cap="none">
                    <a:solidFill>
                      <a:srgbClr val="404040"/>
                    </a:solidFill>
                    <a:latin typeface="Open Sans"/>
                    <a:ea typeface="Open Sans"/>
                    <a:cs typeface="Open Sans"/>
                    <a:sym typeface="Open Sans"/>
                  </a:rPr>
                  <a:t>It prevents callback hell and gives callback aggregation.</a:t>
                </a:r>
                <a:endParaRPr sz="1400" b="0" i="0" u="none" strike="noStrike" cap="none">
                  <a:solidFill>
                    <a:srgbClr val="000000"/>
                  </a:solidFill>
                  <a:latin typeface="Arial"/>
                  <a:ea typeface="Arial"/>
                  <a:cs typeface="Arial"/>
                  <a:sym typeface="Arial"/>
                </a:endParaRPr>
              </a:p>
              <a:p>
                <a:pPr marL="0" marR="0" lvl="0" indent="0" algn="ctr" rtl="0">
                  <a:lnSpc>
                    <a:spcPct val="114000"/>
                  </a:lnSpc>
                  <a:spcBef>
                    <a:spcPts val="0"/>
                  </a:spcBef>
                  <a:spcAft>
                    <a:spcPts val="0"/>
                  </a:spcAft>
                  <a:buClr>
                    <a:srgbClr val="000000"/>
                  </a:buClr>
                  <a:buSzPts val="2200"/>
                  <a:buFont typeface="Arial"/>
                  <a:buNone/>
                </a:pPr>
                <a:endParaRPr sz="2200" b="0" i="0" u="none" strike="noStrike" cap="none">
                  <a:solidFill>
                    <a:srgbClr val="404040"/>
                  </a:solidFill>
                  <a:latin typeface="Open Sans"/>
                  <a:ea typeface="Open Sans"/>
                  <a:cs typeface="Open Sans"/>
                  <a:sym typeface="Open Sans"/>
                </a:endParaRPr>
              </a:p>
            </p:txBody>
          </p:sp>
        </p:grpSp>
      </p:grpSp>
      <p:sp>
        <p:nvSpPr>
          <p:cNvPr id="1328" name="Google Shape;1328;p94"/>
          <p:cNvSpPr txBox="1"/>
          <p:nvPr/>
        </p:nvSpPr>
        <p:spPr>
          <a:xfrm>
            <a:off x="3812406" y="3295994"/>
            <a:ext cx="8631187" cy="43982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404040"/>
                </a:solidFill>
                <a:latin typeface="Open Sans"/>
                <a:ea typeface="Open Sans"/>
                <a:cs typeface="Open Sans"/>
                <a:sym typeface="Open Sans"/>
              </a:rPr>
              <a:t>Advantages of Promises over Callbacks:</a:t>
            </a:r>
            <a:endParaRPr sz="2200" b="0" i="0" u="none" strike="noStrike" cap="none">
              <a:solidFill>
                <a:srgbClr val="404040"/>
              </a:solidFill>
              <a:latin typeface="Open Sans"/>
              <a:ea typeface="Open Sans"/>
              <a:cs typeface="Open Sans"/>
              <a:sym typeface="Open Sans"/>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1332"/>
        <p:cNvGrpSpPr/>
        <p:nvPr/>
      </p:nvGrpSpPr>
      <p:grpSpPr>
        <a:xfrm>
          <a:off x="0" y="0"/>
          <a:ext cx="0" cy="0"/>
          <a:chOff x="0" y="0"/>
          <a:chExt cx="0" cy="0"/>
        </a:xfrm>
      </p:grpSpPr>
      <p:sp>
        <p:nvSpPr>
          <p:cNvPr id="1333" name="Google Shape;1333;p95"/>
          <p:cNvSpPr txBox="1">
            <a:spLocks noGrp="1"/>
          </p:cNvSpPr>
          <p:nvPr>
            <p:ph type="body" idx="1"/>
          </p:nvPr>
        </p:nvSpPr>
        <p:spPr>
          <a:xfrm>
            <a:off x="1351924" y="1935846"/>
            <a:ext cx="8954126" cy="836029"/>
          </a:xfrm>
          <a:prstGeom prst="rect">
            <a:avLst/>
          </a:prstGeom>
          <a:noFill/>
          <a:ln>
            <a:noFill/>
          </a:ln>
        </p:spPr>
        <p:txBody>
          <a:bodyPr spcFirstLastPara="1" wrap="square" lIns="91425" tIns="0" rIns="91425" bIns="0" anchor="t" anchorCtr="0">
            <a:noAutofit/>
          </a:bodyPr>
          <a:lstStyle/>
          <a:p>
            <a:pPr marL="0" lvl="0" indent="0" algn="l" rtl="0">
              <a:lnSpc>
                <a:spcPct val="114000"/>
              </a:lnSpc>
              <a:spcBef>
                <a:spcPts val="1000"/>
              </a:spcBef>
              <a:spcAft>
                <a:spcPts val="0"/>
              </a:spcAft>
              <a:buSzPts val="2800"/>
              <a:buNone/>
            </a:pPr>
            <a:r>
              <a:rPr lang="en-US" b="0" i="0" u="none" strike="noStrike" cap="none">
                <a:solidFill>
                  <a:srgbClr val="404040"/>
                </a:solidFill>
              </a:rPr>
              <a:t>An interface cannot be instantiated, indicating that the interfaces </a:t>
            </a:r>
            <a:r>
              <a:rPr lang="en-US">
                <a:solidFill>
                  <a:srgbClr val="404040"/>
                </a:solidFill>
              </a:rPr>
              <a:t>cannot</a:t>
            </a:r>
            <a:r>
              <a:rPr lang="en-US" b="0" i="0" u="none" strike="noStrike" cap="none">
                <a:solidFill>
                  <a:srgbClr val="404040"/>
                </a:solidFill>
              </a:rPr>
              <a:t> have constructors. </a:t>
            </a:r>
            <a:endParaRPr/>
          </a:p>
          <a:p>
            <a:pPr marL="0" lvl="0" indent="0" algn="l" rtl="0">
              <a:lnSpc>
                <a:spcPct val="114000"/>
              </a:lnSpc>
              <a:spcBef>
                <a:spcPts val="1000"/>
              </a:spcBef>
              <a:spcAft>
                <a:spcPts val="0"/>
              </a:spcAft>
              <a:buSzPts val="2800"/>
              <a:buNone/>
            </a:pPr>
            <a:endParaRPr>
              <a:solidFill>
                <a:srgbClr val="404040"/>
              </a:solidFill>
              <a:latin typeface="Open Sans"/>
              <a:ea typeface="Open Sans"/>
              <a:cs typeface="Open Sans"/>
              <a:sym typeface="Open Sans"/>
            </a:endParaRPr>
          </a:p>
        </p:txBody>
      </p:sp>
      <p:sp>
        <p:nvSpPr>
          <p:cNvPr id="1334" name="Google Shape;1334;p95"/>
          <p:cNvSpPr txBox="1">
            <a:spLocks noGrp="1"/>
          </p:cNvSpPr>
          <p:nvPr>
            <p:ph type="body" idx="2"/>
          </p:nvPr>
        </p:nvSpPr>
        <p:spPr>
          <a:xfrm>
            <a:off x="1351924" y="2756410"/>
            <a:ext cx="9354176" cy="820562"/>
          </a:xfrm>
          <a:prstGeom prst="rect">
            <a:avLst/>
          </a:prstGeom>
          <a:noFill/>
          <a:ln>
            <a:noFill/>
          </a:ln>
        </p:spPr>
        <p:txBody>
          <a:bodyPr spcFirstLastPara="1" wrap="square" lIns="91425" tIns="0" rIns="91425" bIns="0" anchor="t" anchorCtr="0">
            <a:noAutofit/>
          </a:bodyPr>
          <a:lstStyle/>
          <a:p>
            <a:pPr marL="0" lvl="0" indent="0" algn="l" rtl="0">
              <a:lnSpc>
                <a:spcPct val="114000"/>
              </a:lnSpc>
              <a:spcBef>
                <a:spcPts val="1000"/>
              </a:spcBef>
              <a:spcAft>
                <a:spcPts val="0"/>
              </a:spcAft>
              <a:buSzPts val="2800"/>
              <a:buNone/>
            </a:pPr>
            <a:r>
              <a:rPr lang="en-US" b="0" i="0" u="none" strike="noStrike" cap="none">
                <a:solidFill>
                  <a:srgbClr val="404040"/>
                </a:solidFill>
                <a:latin typeface="Open Sans"/>
                <a:ea typeface="Open Sans"/>
                <a:cs typeface="Open Sans"/>
                <a:sym typeface="Open Sans"/>
              </a:rPr>
              <a:t>In the interface, the initialized variable is constant. It is not allowed to change the value in the implementing class.</a:t>
            </a:r>
            <a:endParaRPr/>
          </a:p>
          <a:p>
            <a:pPr marL="0" lvl="0" indent="0" algn="l" rtl="0">
              <a:lnSpc>
                <a:spcPct val="114000"/>
              </a:lnSpc>
              <a:spcBef>
                <a:spcPts val="1000"/>
              </a:spcBef>
              <a:spcAft>
                <a:spcPts val="0"/>
              </a:spcAft>
              <a:buSzPts val="2800"/>
              <a:buNone/>
            </a:pPr>
            <a:endParaRPr>
              <a:solidFill>
                <a:srgbClr val="404040"/>
              </a:solidFill>
              <a:latin typeface="Open Sans"/>
              <a:ea typeface="Open Sans"/>
              <a:cs typeface="Open Sans"/>
              <a:sym typeface="Open Sans"/>
            </a:endParaRPr>
          </a:p>
        </p:txBody>
      </p:sp>
      <p:sp>
        <p:nvSpPr>
          <p:cNvPr id="1335" name="Google Shape;1335;p95"/>
          <p:cNvSpPr txBox="1">
            <a:spLocks noGrp="1"/>
          </p:cNvSpPr>
          <p:nvPr>
            <p:ph type="body" idx="3"/>
          </p:nvPr>
        </p:nvSpPr>
        <p:spPr>
          <a:xfrm>
            <a:off x="1351924" y="3597754"/>
            <a:ext cx="9184457" cy="849554"/>
          </a:xfrm>
          <a:prstGeom prst="rect">
            <a:avLst/>
          </a:prstGeom>
          <a:noFill/>
          <a:ln>
            <a:noFill/>
          </a:ln>
        </p:spPr>
        <p:txBody>
          <a:bodyPr spcFirstLastPara="1" wrap="square" lIns="91425" tIns="0" rIns="91425" bIns="0" anchor="t" anchorCtr="0">
            <a:noAutofit/>
          </a:bodyPr>
          <a:lstStyle/>
          <a:p>
            <a:pPr marL="0" lvl="0" indent="0" algn="l" rtl="0">
              <a:lnSpc>
                <a:spcPct val="114000"/>
              </a:lnSpc>
              <a:spcBef>
                <a:spcPts val="1000"/>
              </a:spcBef>
              <a:spcAft>
                <a:spcPts val="0"/>
              </a:spcAft>
              <a:buSzPts val="2800"/>
              <a:buNone/>
            </a:pPr>
            <a:r>
              <a:rPr lang="en-US" b="0" i="0" u="none" strike="noStrike" cap="none">
                <a:solidFill>
                  <a:srgbClr val="404040"/>
                </a:solidFill>
              </a:rPr>
              <a:t>It is crucial to note that if a class does not implement all the methods of the interface, it should be declared abstract.</a:t>
            </a:r>
            <a:endParaRPr/>
          </a:p>
          <a:p>
            <a:pPr marL="0" lvl="0" indent="0" algn="l" rtl="0">
              <a:lnSpc>
                <a:spcPct val="114000"/>
              </a:lnSpc>
              <a:spcBef>
                <a:spcPts val="1000"/>
              </a:spcBef>
              <a:spcAft>
                <a:spcPts val="0"/>
              </a:spcAft>
              <a:buSzPts val="2800"/>
              <a:buNone/>
            </a:pPr>
            <a:endParaRPr>
              <a:solidFill>
                <a:srgbClr val="404040"/>
              </a:solidFill>
              <a:latin typeface="Open Sans"/>
              <a:ea typeface="Open Sans"/>
              <a:cs typeface="Open Sans"/>
              <a:sym typeface="Open Sans"/>
            </a:endParaRPr>
          </a:p>
        </p:txBody>
      </p:sp>
      <p:sp>
        <p:nvSpPr>
          <p:cNvPr id="1336" name="Google Shape;1336;p95"/>
          <p:cNvSpPr txBox="1">
            <a:spLocks noGrp="1"/>
          </p:cNvSpPr>
          <p:nvPr>
            <p:ph type="body" idx="4"/>
          </p:nvPr>
        </p:nvSpPr>
        <p:spPr>
          <a:xfrm>
            <a:off x="1351924" y="4428173"/>
            <a:ext cx="8954126" cy="849554"/>
          </a:xfrm>
          <a:prstGeom prst="rect">
            <a:avLst/>
          </a:prstGeom>
          <a:noFill/>
          <a:ln>
            <a:noFill/>
          </a:ln>
        </p:spPr>
        <p:txBody>
          <a:bodyPr spcFirstLastPara="1" wrap="square" lIns="91425" tIns="0" rIns="91425" bIns="0" anchor="t" anchorCtr="0">
            <a:noAutofit/>
          </a:bodyPr>
          <a:lstStyle/>
          <a:p>
            <a:pPr marL="0" lvl="0" indent="0" algn="l" rtl="0">
              <a:lnSpc>
                <a:spcPct val="114000"/>
              </a:lnSpc>
              <a:spcBef>
                <a:spcPts val="1000"/>
              </a:spcBef>
              <a:spcAft>
                <a:spcPts val="0"/>
              </a:spcAft>
              <a:buSzPts val="2800"/>
              <a:buNone/>
            </a:pPr>
            <a:r>
              <a:rPr lang="en-US" b="0" i="0" u="none" strike="noStrike" cap="none">
                <a:solidFill>
                  <a:srgbClr val="404040"/>
                </a:solidFill>
              </a:rPr>
              <a:t>A package is a collection of related classes, interfaces, and sub-packages organized in </a:t>
            </a:r>
            <a:r>
              <a:rPr lang="en-US">
                <a:solidFill>
                  <a:srgbClr val="404040"/>
                </a:solidFill>
              </a:rPr>
              <a:t>a</a:t>
            </a:r>
            <a:r>
              <a:rPr lang="en-US" b="0" i="0" u="none" strike="noStrike" cap="none">
                <a:solidFill>
                  <a:srgbClr val="404040"/>
                </a:solidFill>
              </a:rPr>
              <a:t> hierarchical structure.</a:t>
            </a:r>
            <a:endParaRPr>
              <a:solidFill>
                <a:srgbClr val="404040"/>
              </a:solidFill>
            </a:endParaRPr>
          </a:p>
        </p:txBody>
      </p:sp>
      <p:pic>
        <p:nvPicPr>
          <p:cNvPr id="1337" name="Google Shape;1337;p95"/>
          <p:cNvPicPr preferRelativeResize="0"/>
          <p:nvPr/>
        </p:nvPicPr>
        <p:blipFill rotWithShape="1">
          <a:blip r:embed="rId3">
            <a:alphaModFix/>
          </a:blip>
          <a:srcRect/>
          <a:stretch/>
        </p:blipFill>
        <p:spPr>
          <a:xfrm>
            <a:off x="737994" y="2057543"/>
            <a:ext cx="457200" cy="457200"/>
          </a:xfrm>
          <a:prstGeom prst="rect">
            <a:avLst/>
          </a:prstGeom>
          <a:noFill/>
          <a:ln>
            <a:noFill/>
          </a:ln>
        </p:spPr>
      </p:pic>
      <p:pic>
        <p:nvPicPr>
          <p:cNvPr id="1338" name="Google Shape;1338;p95"/>
          <p:cNvPicPr preferRelativeResize="0"/>
          <p:nvPr/>
        </p:nvPicPr>
        <p:blipFill rotWithShape="1">
          <a:blip r:embed="rId3">
            <a:alphaModFix/>
          </a:blip>
          <a:srcRect/>
          <a:stretch/>
        </p:blipFill>
        <p:spPr>
          <a:xfrm>
            <a:off x="737993" y="2794978"/>
            <a:ext cx="457200" cy="457200"/>
          </a:xfrm>
          <a:prstGeom prst="rect">
            <a:avLst/>
          </a:prstGeom>
          <a:noFill/>
          <a:ln>
            <a:noFill/>
          </a:ln>
        </p:spPr>
      </p:pic>
      <p:pic>
        <p:nvPicPr>
          <p:cNvPr id="1339" name="Google Shape;1339;p95"/>
          <p:cNvPicPr preferRelativeResize="0"/>
          <p:nvPr/>
        </p:nvPicPr>
        <p:blipFill rotWithShape="1">
          <a:blip r:embed="rId3">
            <a:alphaModFix/>
          </a:blip>
          <a:srcRect/>
          <a:stretch/>
        </p:blipFill>
        <p:spPr>
          <a:xfrm>
            <a:off x="737993" y="3636323"/>
            <a:ext cx="457200" cy="457200"/>
          </a:xfrm>
          <a:prstGeom prst="rect">
            <a:avLst/>
          </a:prstGeom>
          <a:noFill/>
          <a:ln>
            <a:noFill/>
          </a:ln>
        </p:spPr>
      </p:pic>
      <p:pic>
        <p:nvPicPr>
          <p:cNvPr id="1340" name="Google Shape;1340;p95"/>
          <p:cNvPicPr preferRelativeResize="0"/>
          <p:nvPr/>
        </p:nvPicPr>
        <p:blipFill rotWithShape="1">
          <a:blip r:embed="rId3">
            <a:alphaModFix/>
          </a:blip>
          <a:srcRect/>
          <a:stretch/>
        </p:blipFill>
        <p:spPr>
          <a:xfrm>
            <a:off x="737991" y="4484582"/>
            <a:ext cx="457200" cy="457200"/>
          </a:xfrm>
          <a:prstGeom prst="rect">
            <a:avLst/>
          </a:prstGeom>
          <a:noFill/>
          <a:ln>
            <a:noFill/>
          </a:ln>
        </p:spPr>
      </p:pic>
      <p:sp>
        <p:nvSpPr>
          <p:cNvPr id="1341" name="Google Shape;1341;p95"/>
          <p:cNvSpPr txBox="1"/>
          <p:nvPr/>
        </p:nvSpPr>
        <p:spPr>
          <a:xfrm>
            <a:off x="1351923" y="5402752"/>
            <a:ext cx="8954125" cy="849554"/>
          </a:xfrm>
          <a:prstGeom prst="rect">
            <a:avLst/>
          </a:prstGeom>
          <a:noFill/>
          <a:ln>
            <a:noFill/>
          </a:ln>
        </p:spPr>
        <p:txBody>
          <a:bodyPr spcFirstLastPara="1" wrap="square" lIns="91425" tIns="0" rIns="91425" bIns="0" anchor="t" anchorCtr="0">
            <a:noAutofit/>
          </a:bodyPr>
          <a:lstStyle/>
          <a:p>
            <a:pPr marL="0" marR="0" lvl="0" indent="0" algn="l" rtl="0">
              <a:lnSpc>
                <a:spcPct val="114000"/>
              </a:lnSpc>
              <a:spcBef>
                <a:spcPts val="1000"/>
              </a:spcBef>
              <a:spcAft>
                <a:spcPts val="0"/>
              </a:spcAft>
              <a:buClr>
                <a:schemeClr val="dk1"/>
              </a:buClr>
              <a:buSzPts val="2800"/>
              <a:buFont typeface="Arial"/>
              <a:buNone/>
            </a:pPr>
            <a:r>
              <a:rPr lang="en-US" sz="2200" b="0" i="0" u="none" strike="noStrike" cap="none">
                <a:solidFill>
                  <a:srgbClr val="404040"/>
                </a:solidFill>
                <a:latin typeface="Open Sans"/>
                <a:ea typeface="Open Sans"/>
                <a:cs typeface="Open Sans"/>
                <a:sym typeface="Open Sans"/>
              </a:rPr>
              <a:t>Access Modifiers are used to control the visibility of the members of the class (fields and methods) or the class.</a:t>
            </a:r>
            <a:endParaRPr sz="1400" b="0" i="0" u="none" strike="noStrike" cap="none">
              <a:solidFill>
                <a:srgbClr val="000000"/>
              </a:solidFill>
              <a:latin typeface="Arial"/>
              <a:ea typeface="Arial"/>
              <a:cs typeface="Arial"/>
              <a:sym typeface="Arial"/>
            </a:endParaRPr>
          </a:p>
          <a:p>
            <a:pPr marL="0" marR="0" lvl="0" indent="0" algn="l" rtl="0">
              <a:lnSpc>
                <a:spcPct val="114000"/>
              </a:lnSpc>
              <a:spcBef>
                <a:spcPts val="1000"/>
              </a:spcBef>
              <a:spcAft>
                <a:spcPts val="0"/>
              </a:spcAft>
              <a:buClr>
                <a:schemeClr val="dk1"/>
              </a:buClr>
              <a:buSzPts val="2800"/>
              <a:buFont typeface="Arial"/>
              <a:buNone/>
            </a:pPr>
            <a:endParaRPr sz="2200" b="0" i="0" u="none" strike="noStrike" cap="none">
              <a:solidFill>
                <a:srgbClr val="404040"/>
              </a:solidFill>
              <a:latin typeface="Open Sans"/>
              <a:ea typeface="Open Sans"/>
              <a:cs typeface="Open Sans"/>
              <a:sym typeface="Open Sans"/>
            </a:endParaRPr>
          </a:p>
        </p:txBody>
      </p:sp>
      <p:pic>
        <p:nvPicPr>
          <p:cNvPr id="1342" name="Google Shape;1342;p95"/>
          <p:cNvPicPr preferRelativeResize="0"/>
          <p:nvPr/>
        </p:nvPicPr>
        <p:blipFill rotWithShape="1">
          <a:blip r:embed="rId3">
            <a:alphaModFix/>
          </a:blip>
          <a:srcRect/>
          <a:stretch/>
        </p:blipFill>
        <p:spPr>
          <a:xfrm>
            <a:off x="737991" y="5459162"/>
            <a:ext cx="457200" cy="457200"/>
          </a:xfrm>
          <a:prstGeom prst="rect">
            <a:avLst/>
          </a:prstGeom>
          <a:noFill/>
          <a:ln>
            <a:noFill/>
          </a:ln>
        </p:spPr>
      </p:pic>
      <p:sp>
        <p:nvSpPr>
          <p:cNvPr id="1343" name="Google Shape;1343;p95"/>
          <p:cNvSpPr txBox="1"/>
          <p:nvPr/>
        </p:nvSpPr>
        <p:spPr>
          <a:xfrm>
            <a:off x="1351924" y="6270195"/>
            <a:ext cx="8395324" cy="849554"/>
          </a:xfrm>
          <a:prstGeom prst="rect">
            <a:avLst/>
          </a:prstGeom>
          <a:noFill/>
          <a:ln>
            <a:noFill/>
          </a:ln>
        </p:spPr>
        <p:txBody>
          <a:bodyPr spcFirstLastPara="1" wrap="square" lIns="91425" tIns="0" rIns="91425" bIns="0" anchor="t" anchorCtr="0">
            <a:noAutofit/>
          </a:bodyPr>
          <a:lstStyle/>
          <a:p>
            <a:pPr marL="0" marR="0" lvl="0" indent="0" algn="l" rtl="0">
              <a:lnSpc>
                <a:spcPct val="114000"/>
              </a:lnSpc>
              <a:spcBef>
                <a:spcPts val="1000"/>
              </a:spcBef>
              <a:spcAft>
                <a:spcPts val="0"/>
              </a:spcAft>
              <a:buClr>
                <a:schemeClr val="dk1"/>
              </a:buClr>
              <a:buSzPts val="2800"/>
              <a:buFont typeface="Arial"/>
              <a:buNone/>
            </a:pPr>
            <a:r>
              <a:rPr lang="en-US" sz="2200" b="0" i="0" u="none" strike="noStrike" cap="none">
                <a:solidFill>
                  <a:srgbClr val="404040"/>
                </a:solidFill>
                <a:latin typeface="Open Sans"/>
                <a:ea typeface="Open Sans"/>
                <a:cs typeface="Open Sans"/>
                <a:sym typeface="Open Sans"/>
              </a:rPr>
              <a:t>When an exceptional condition occurs within a method, the method creates an exception Object and throws it. </a:t>
            </a:r>
            <a:endParaRPr sz="1400" b="0" i="0" u="none" strike="noStrike" cap="none">
              <a:solidFill>
                <a:srgbClr val="000000"/>
              </a:solidFill>
              <a:latin typeface="Arial"/>
              <a:ea typeface="Arial"/>
              <a:cs typeface="Arial"/>
              <a:sym typeface="Arial"/>
            </a:endParaRPr>
          </a:p>
          <a:p>
            <a:pPr marL="0" marR="0" lvl="0" indent="0" algn="l" rtl="0">
              <a:lnSpc>
                <a:spcPct val="114000"/>
              </a:lnSpc>
              <a:spcBef>
                <a:spcPts val="1000"/>
              </a:spcBef>
              <a:spcAft>
                <a:spcPts val="0"/>
              </a:spcAft>
              <a:buClr>
                <a:schemeClr val="dk1"/>
              </a:buClr>
              <a:buSzPts val="2800"/>
              <a:buFont typeface="Arial"/>
              <a:buNone/>
            </a:pPr>
            <a:endParaRPr sz="2200" b="0" i="0" u="none" strike="noStrike" cap="none">
              <a:solidFill>
                <a:srgbClr val="404040"/>
              </a:solidFill>
              <a:latin typeface="Open Sans"/>
              <a:ea typeface="Open Sans"/>
              <a:cs typeface="Open Sans"/>
              <a:sym typeface="Open Sans"/>
            </a:endParaRPr>
          </a:p>
        </p:txBody>
      </p:sp>
      <p:pic>
        <p:nvPicPr>
          <p:cNvPr id="1344" name="Google Shape;1344;p95"/>
          <p:cNvPicPr preferRelativeResize="0"/>
          <p:nvPr/>
        </p:nvPicPr>
        <p:blipFill rotWithShape="1">
          <a:blip r:embed="rId3">
            <a:alphaModFix/>
          </a:blip>
          <a:srcRect/>
          <a:stretch/>
        </p:blipFill>
        <p:spPr>
          <a:xfrm>
            <a:off x="737991" y="6326605"/>
            <a:ext cx="457200" cy="457200"/>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1348"/>
        <p:cNvGrpSpPr/>
        <p:nvPr/>
      </p:nvGrpSpPr>
      <p:grpSpPr>
        <a:xfrm>
          <a:off x="0" y="0"/>
          <a:ext cx="0" cy="0"/>
          <a:chOff x="0" y="0"/>
          <a:chExt cx="0" cy="0"/>
        </a:xfrm>
      </p:grpSpPr>
      <p:sp>
        <p:nvSpPr>
          <p:cNvPr id="1349" name="Google Shape;1349;p96"/>
          <p:cNvSpPr txBox="1">
            <a:spLocks noGrp="1"/>
          </p:cNvSpPr>
          <p:nvPr>
            <p:ph type="body" idx="1"/>
          </p:nvPr>
        </p:nvSpPr>
        <p:spPr>
          <a:xfrm>
            <a:off x="1351924" y="2541846"/>
            <a:ext cx="8954126" cy="527260"/>
          </a:xfrm>
          <a:prstGeom prst="rect">
            <a:avLst/>
          </a:prstGeom>
          <a:noFill/>
          <a:ln>
            <a:noFill/>
          </a:ln>
        </p:spPr>
        <p:txBody>
          <a:bodyPr spcFirstLastPara="1" wrap="square" lIns="91425" tIns="0" rIns="91425" bIns="0" anchor="t" anchorCtr="0">
            <a:noAutofit/>
          </a:bodyPr>
          <a:lstStyle/>
          <a:p>
            <a:pPr marL="0" lvl="0" indent="0" algn="l" rtl="0">
              <a:lnSpc>
                <a:spcPct val="114000"/>
              </a:lnSpc>
              <a:spcBef>
                <a:spcPts val="1000"/>
              </a:spcBef>
              <a:spcAft>
                <a:spcPts val="0"/>
              </a:spcAft>
              <a:buSzPts val="2800"/>
              <a:buNone/>
            </a:pPr>
            <a:r>
              <a:rPr lang="en-US" b="0" i="0" u="none" strike="noStrike" cap="none">
                <a:solidFill>
                  <a:srgbClr val="404040"/>
                </a:solidFill>
                <a:latin typeface="Open Sans"/>
                <a:ea typeface="Open Sans"/>
                <a:cs typeface="Open Sans"/>
                <a:sym typeface="Open Sans"/>
              </a:rPr>
              <a:t>A throw statement is used to throw an exception in Java.</a:t>
            </a:r>
            <a:endParaRPr/>
          </a:p>
          <a:p>
            <a:pPr marL="0" lvl="0" indent="0" algn="l" rtl="0">
              <a:lnSpc>
                <a:spcPct val="114000"/>
              </a:lnSpc>
              <a:spcBef>
                <a:spcPts val="1000"/>
              </a:spcBef>
              <a:spcAft>
                <a:spcPts val="0"/>
              </a:spcAft>
              <a:buSzPts val="2800"/>
              <a:buNone/>
            </a:pPr>
            <a:endParaRPr>
              <a:solidFill>
                <a:srgbClr val="404040"/>
              </a:solidFill>
              <a:latin typeface="Open Sans"/>
              <a:ea typeface="Open Sans"/>
              <a:cs typeface="Open Sans"/>
              <a:sym typeface="Open Sans"/>
            </a:endParaRPr>
          </a:p>
        </p:txBody>
      </p:sp>
      <p:sp>
        <p:nvSpPr>
          <p:cNvPr id="1350" name="Google Shape;1350;p96"/>
          <p:cNvSpPr txBox="1">
            <a:spLocks noGrp="1"/>
          </p:cNvSpPr>
          <p:nvPr>
            <p:ph type="body" idx="2"/>
          </p:nvPr>
        </p:nvSpPr>
        <p:spPr>
          <a:xfrm>
            <a:off x="1351924" y="2985831"/>
            <a:ext cx="9101331" cy="1203001"/>
          </a:xfrm>
          <a:prstGeom prst="rect">
            <a:avLst/>
          </a:prstGeom>
          <a:noFill/>
          <a:ln>
            <a:noFill/>
          </a:ln>
        </p:spPr>
        <p:txBody>
          <a:bodyPr spcFirstLastPara="1" wrap="square" lIns="91425" tIns="0" rIns="91425" bIns="0" anchor="t" anchorCtr="0">
            <a:noAutofit/>
          </a:bodyPr>
          <a:lstStyle/>
          <a:p>
            <a:pPr marL="0" lvl="0" indent="0" algn="l" rtl="0">
              <a:lnSpc>
                <a:spcPct val="114000"/>
              </a:lnSpc>
              <a:spcBef>
                <a:spcPts val="1000"/>
              </a:spcBef>
              <a:spcAft>
                <a:spcPts val="0"/>
              </a:spcAft>
              <a:buSzPts val="2800"/>
              <a:buNone/>
            </a:pPr>
            <a:r>
              <a:rPr lang="en-US" b="0" i="0">
                <a:solidFill>
                  <a:srgbClr val="404040"/>
                </a:solidFill>
              </a:rPr>
              <a:t>The advantages of multi-threading include less overhead, saving memory </a:t>
            </a:r>
            <a:r>
              <a:rPr lang="en-US">
                <a:solidFill>
                  <a:srgbClr val="404040"/>
                </a:solidFill>
              </a:rPr>
              <a:t>requirements</a:t>
            </a:r>
            <a:r>
              <a:rPr lang="en-US" b="0" i="0">
                <a:solidFill>
                  <a:srgbClr val="404040"/>
                </a:solidFill>
              </a:rPr>
              <a:t>, inexpensive context switching, and inter-thread communication.</a:t>
            </a:r>
            <a:endParaRPr>
              <a:solidFill>
                <a:srgbClr val="404040"/>
              </a:solidFill>
            </a:endParaRPr>
          </a:p>
        </p:txBody>
      </p:sp>
      <p:sp>
        <p:nvSpPr>
          <p:cNvPr id="1351" name="Google Shape;1351;p96"/>
          <p:cNvSpPr txBox="1">
            <a:spLocks noGrp="1"/>
          </p:cNvSpPr>
          <p:nvPr>
            <p:ph type="body" idx="3"/>
          </p:nvPr>
        </p:nvSpPr>
        <p:spPr>
          <a:xfrm>
            <a:off x="1351924" y="4222849"/>
            <a:ext cx="8685694" cy="1708422"/>
          </a:xfrm>
          <a:prstGeom prst="rect">
            <a:avLst/>
          </a:prstGeom>
          <a:noFill/>
          <a:ln>
            <a:noFill/>
          </a:ln>
        </p:spPr>
        <p:txBody>
          <a:bodyPr spcFirstLastPara="1" wrap="square" lIns="91425" tIns="0" rIns="91425" bIns="0" anchor="t" anchorCtr="0">
            <a:noAutofit/>
          </a:bodyPr>
          <a:lstStyle/>
          <a:p>
            <a:pPr marL="0" lvl="0" indent="0" algn="l" rtl="0">
              <a:lnSpc>
                <a:spcPct val="114000"/>
              </a:lnSpc>
              <a:spcBef>
                <a:spcPts val="1000"/>
              </a:spcBef>
              <a:spcAft>
                <a:spcPts val="0"/>
              </a:spcAft>
              <a:buSzPts val="2800"/>
              <a:buNone/>
            </a:pPr>
            <a:r>
              <a:rPr lang="en-US" b="0" i="0">
                <a:solidFill>
                  <a:srgbClr val="404040"/>
                </a:solidFill>
                <a:latin typeface="Open Sans"/>
                <a:ea typeface="Open Sans"/>
                <a:cs typeface="Open Sans"/>
                <a:sym typeface="Open Sans"/>
              </a:rPr>
              <a:t>Synchronized blocks help perform synchronization on specific resources of the method. Of all the code of methods in the block, it will work the same as the synchronized method.</a:t>
            </a:r>
            <a:endParaRPr>
              <a:solidFill>
                <a:srgbClr val="404040"/>
              </a:solidFill>
              <a:latin typeface="Open Sans"/>
              <a:ea typeface="Open Sans"/>
              <a:cs typeface="Open Sans"/>
              <a:sym typeface="Open Sans"/>
            </a:endParaRPr>
          </a:p>
        </p:txBody>
      </p:sp>
      <p:pic>
        <p:nvPicPr>
          <p:cNvPr id="1352" name="Google Shape;1352;p96"/>
          <p:cNvPicPr preferRelativeResize="0"/>
          <p:nvPr/>
        </p:nvPicPr>
        <p:blipFill rotWithShape="1">
          <a:blip r:embed="rId3">
            <a:alphaModFix/>
          </a:blip>
          <a:srcRect/>
          <a:stretch/>
        </p:blipFill>
        <p:spPr>
          <a:xfrm>
            <a:off x="737994" y="2580414"/>
            <a:ext cx="457200" cy="457200"/>
          </a:xfrm>
          <a:prstGeom prst="rect">
            <a:avLst/>
          </a:prstGeom>
          <a:noFill/>
          <a:ln>
            <a:noFill/>
          </a:ln>
        </p:spPr>
      </p:pic>
      <p:pic>
        <p:nvPicPr>
          <p:cNvPr id="1353" name="Google Shape;1353;p96"/>
          <p:cNvPicPr preferRelativeResize="0"/>
          <p:nvPr/>
        </p:nvPicPr>
        <p:blipFill rotWithShape="1">
          <a:blip r:embed="rId3">
            <a:alphaModFix/>
          </a:blip>
          <a:srcRect/>
          <a:stretch/>
        </p:blipFill>
        <p:spPr>
          <a:xfrm>
            <a:off x="737993" y="3024401"/>
            <a:ext cx="457200" cy="457200"/>
          </a:xfrm>
          <a:prstGeom prst="rect">
            <a:avLst/>
          </a:prstGeom>
          <a:noFill/>
          <a:ln>
            <a:noFill/>
          </a:ln>
        </p:spPr>
      </p:pic>
      <p:pic>
        <p:nvPicPr>
          <p:cNvPr id="1354" name="Google Shape;1354;p96"/>
          <p:cNvPicPr preferRelativeResize="0"/>
          <p:nvPr/>
        </p:nvPicPr>
        <p:blipFill rotWithShape="1">
          <a:blip r:embed="rId3">
            <a:alphaModFix/>
          </a:blip>
          <a:srcRect/>
          <a:stretch/>
        </p:blipFill>
        <p:spPr>
          <a:xfrm>
            <a:off x="737992" y="4261418"/>
            <a:ext cx="457200" cy="457200"/>
          </a:xfrm>
          <a:prstGeom prst="rect">
            <a:avLst/>
          </a:prstGeom>
          <a:noFill/>
          <a:ln>
            <a:noFill/>
          </a:ln>
        </p:spPr>
      </p:pic>
      <p:sp>
        <p:nvSpPr>
          <p:cNvPr id="1355" name="Google Shape;1355;p96"/>
          <p:cNvSpPr txBox="1"/>
          <p:nvPr/>
        </p:nvSpPr>
        <p:spPr>
          <a:xfrm>
            <a:off x="1351924" y="5451441"/>
            <a:ext cx="8685694" cy="824667"/>
          </a:xfrm>
          <a:prstGeom prst="rect">
            <a:avLst/>
          </a:prstGeom>
          <a:noFill/>
          <a:ln>
            <a:noFill/>
          </a:ln>
        </p:spPr>
        <p:txBody>
          <a:bodyPr spcFirstLastPara="1" wrap="square" lIns="91425" tIns="0" rIns="91425" bIns="0" anchor="t" anchorCtr="0">
            <a:noAutofit/>
          </a:bodyPr>
          <a:lstStyle/>
          <a:p>
            <a:pPr marL="0" marR="0" lvl="0" indent="0" algn="l" rtl="0">
              <a:lnSpc>
                <a:spcPct val="114000"/>
              </a:lnSpc>
              <a:spcBef>
                <a:spcPts val="1000"/>
              </a:spcBef>
              <a:spcAft>
                <a:spcPts val="0"/>
              </a:spcAft>
              <a:buClr>
                <a:schemeClr val="dk1"/>
              </a:buClr>
              <a:buSzPts val="2800"/>
              <a:buFont typeface="Arial"/>
              <a:buNone/>
            </a:pPr>
            <a:r>
              <a:rPr lang="en-US" sz="2200" b="0" i="0" u="none" strike="noStrike" cap="none">
                <a:solidFill>
                  <a:srgbClr val="404040"/>
                </a:solidFill>
                <a:latin typeface="Open Sans"/>
                <a:ea typeface="Open Sans"/>
                <a:cs typeface="Open Sans"/>
                <a:sym typeface="Open Sans"/>
              </a:rPr>
              <a:t>A Java future depicts the results of an asynchronous computation.</a:t>
            </a:r>
            <a:endParaRPr sz="1400" b="0" i="0" u="none" strike="noStrike" cap="none">
              <a:solidFill>
                <a:srgbClr val="000000"/>
              </a:solidFill>
              <a:latin typeface="Arial"/>
              <a:ea typeface="Arial"/>
              <a:cs typeface="Arial"/>
              <a:sym typeface="Arial"/>
            </a:endParaRPr>
          </a:p>
          <a:p>
            <a:pPr marL="0" marR="0" lvl="0" indent="0" algn="l" rtl="0">
              <a:lnSpc>
                <a:spcPct val="114000"/>
              </a:lnSpc>
              <a:spcBef>
                <a:spcPts val="1000"/>
              </a:spcBef>
              <a:spcAft>
                <a:spcPts val="0"/>
              </a:spcAft>
              <a:buClr>
                <a:schemeClr val="dk1"/>
              </a:buClr>
              <a:buSzPts val="2800"/>
              <a:buFont typeface="Arial"/>
              <a:buNone/>
            </a:pPr>
            <a:endParaRPr sz="2200" b="0" i="0" u="none" strike="noStrike" cap="none">
              <a:solidFill>
                <a:srgbClr val="404040"/>
              </a:solidFill>
              <a:latin typeface="Open Sans"/>
              <a:ea typeface="Open Sans"/>
              <a:cs typeface="Open Sans"/>
              <a:sym typeface="Open Sans"/>
            </a:endParaRPr>
          </a:p>
        </p:txBody>
      </p:sp>
      <p:pic>
        <p:nvPicPr>
          <p:cNvPr id="1356" name="Google Shape;1356;p96"/>
          <p:cNvPicPr preferRelativeResize="0"/>
          <p:nvPr/>
        </p:nvPicPr>
        <p:blipFill rotWithShape="1">
          <a:blip r:embed="rId3">
            <a:alphaModFix/>
          </a:blip>
          <a:srcRect/>
          <a:stretch/>
        </p:blipFill>
        <p:spPr>
          <a:xfrm>
            <a:off x="737991" y="5507852"/>
            <a:ext cx="457200" cy="457200"/>
          </a:xfrm>
          <a:prstGeom prst="rect">
            <a:avLst/>
          </a:prstGeom>
          <a:noFill/>
          <a:ln>
            <a:noFill/>
          </a:ln>
        </p:spPr>
      </p:pic>
      <p:sp>
        <p:nvSpPr>
          <p:cNvPr id="1357" name="Google Shape;1357;p96"/>
          <p:cNvSpPr txBox="1"/>
          <p:nvPr/>
        </p:nvSpPr>
        <p:spPr>
          <a:xfrm>
            <a:off x="1351924" y="6302846"/>
            <a:ext cx="8395324" cy="824667"/>
          </a:xfrm>
          <a:prstGeom prst="rect">
            <a:avLst/>
          </a:prstGeom>
          <a:noFill/>
          <a:ln>
            <a:noFill/>
          </a:ln>
        </p:spPr>
        <p:txBody>
          <a:bodyPr spcFirstLastPara="1" wrap="square" lIns="91425" tIns="0" rIns="91425" bIns="0" anchor="t" anchorCtr="0">
            <a:noAutofit/>
          </a:bodyPr>
          <a:lstStyle/>
          <a:p>
            <a:pPr marL="0" marR="0" lvl="0" indent="0" algn="l" rtl="0">
              <a:lnSpc>
                <a:spcPct val="114000"/>
              </a:lnSpc>
              <a:spcBef>
                <a:spcPts val="1000"/>
              </a:spcBef>
              <a:spcAft>
                <a:spcPts val="0"/>
              </a:spcAft>
              <a:buClr>
                <a:schemeClr val="dk1"/>
              </a:buClr>
              <a:buSzPts val="2800"/>
              <a:buFont typeface="Arial"/>
              <a:buNone/>
            </a:pPr>
            <a:r>
              <a:rPr lang="en-US" sz="2200" b="0" i="0" u="none" strike="noStrike" cap="none">
                <a:solidFill>
                  <a:srgbClr val="404040"/>
                </a:solidFill>
                <a:latin typeface="Open Sans"/>
                <a:ea typeface="Open Sans"/>
                <a:cs typeface="Open Sans"/>
                <a:sym typeface="Open Sans"/>
              </a:rPr>
              <a:t>A Promise is a way of writing async code that still appears as executed synchronously.</a:t>
            </a:r>
            <a:endParaRPr sz="2200" b="0" i="0" u="none" strike="noStrike" cap="none">
              <a:solidFill>
                <a:srgbClr val="404040"/>
              </a:solidFill>
              <a:latin typeface="Open Sans"/>
              <a:ea typeface="Open Sans"/>
              <a:cs typeface="Open Sans"/>
              <a:sym typeface="Open Sans"/>
            </a:endParaRPr>
          </a:p>
        </p:txBody>
      </p:sp>
      <p:pic>
        <p:nvPicPr>
          <p:cNvPr id="1358" name="Google Shape;1358;p96"/>
          <p:cNvPicPr preferRelativeResize="0"/>
          <p:nvPr/>
        </p:nvPicPr>
        <p:blipFill rotWithShape="1">
          <a:blip r:embed="rId3">
            <a:alphaModFix/>
          </a:blip>
          <a:srcRect/>
          <a:stretch/>
        </p:blipFill>
        <p:spPr>
          <a:xfrm>
            <a:off x="737991" y="6359257"/>
            <a:ext cx="457200" cy="457200"/>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1362"/>
        <p:cNvGrpSpPr/>
        <p:nvPr/>
      </p:nvGrpSpPr>
      <p:grpSpPr>
        <a:xfrm>
          <a:off x="0" y="0"/>
          <a:ext cx="0" cy="0"/>
          <a:chOff x="0" y="0"/>
          <a:chExt cx="0" cy="0"/>
        </a:xfrm>
      </p:grpSpPr>
      <p:sp>
        <p:nvSpPr>
          <p:cNvPr id="1363" name="Google Shape;1363;g24a0d614294_1_8"/>
          <p:cNvSpPr txBox="1">
            <a:spLocks noGrp="1"/>
          </p:cNvSpPr>
          <p:nvPr>
            <p:ph type="title"/>
          </p:nvPr>
        </p:nvSpPr>
        <p:spPr>
          <a:xfrm>
            <a:off x="812800" y="608392"/>
            <a:ext cx="10666200" cy="665100"/>
          </a:xfrm>
          <a:prstGeom prst="rect">
            <a:avLst/>
          </a:prstGeom>
          <a:noFill/>
          <a:ln>
            <a:noFill/>
          </a:ln>
        </p:spPr>
        <p:txBody>
          <a:bodyPr spcFirstLastPara="1" wrap="square" lIns="91425" tIns="45700" rIns="91425" bIns="45700" anchor="ctr" anchorCtr="0">
            <a:noAutofit/>
          </a:bodyPr>
          <a:lstStyle/>
          <a:p>
            <a:pPr marL="0" lvl="0" indent="0" algn="l" rtl="0">
              <a:lnSpc>
                <a:spcPct val="115000"/>
              </a:lnSpc>
              <a:spcBef>
                <a:spcPts val="0"/>
              </a:spcBef>
              <a:spcAft>
                <a:spcPts val="0"/>
              </a:spcAft>
              <a:buSzPts val="1100"/>
              <a:buFont typeface="Arial"/>
              <a:buNone/>
            </a:pPr>
            <a:endParaRPr/>
          </a:p>
          <a:p>
            <a:pPr marL="0" lvl="0" indent="0" algn="l" rtl="0">
              <a:lnSpc>
                <a:spcPct val="115000"/>
              </a:lnSpc>
              <a:spcBef>
                <a:spcPts val="0"/>
              </a:spcBef>
              <a:spcAft>
                <a:spcPts val="0"/>
              </a:spcAft>
              <a:buSzPts val="1100"/>
              <a:buFont typeface="Arial"/>
              <a:buNone/>
            </a:pPr>
            <a:r>
              <a:rPr lang="en-US"/>
              <a:t>Understanding Interfaces and Multiple Implementation</a:t>
            </a:r>
            <a:endParaRPr/>
          </a:p>
          <a:p>
            <a:pPr marL="0" lvl="0" indent="0" algn="l" rtl="0">
              <a:lnSpc>
                <a:spcPct val="115000"/>
              </a:lnSpc>
              <a:spcBef>
                <a:spcPts val="0"/>
              </a:spcBef>
              <a:spcAft>
                <a:spcPts val="0"/>
              </a:spcAft>
              <a:buSzPts val="1100"/>
              <a:buFont typeface="Arial"/>
              <a:buNone/>
            </a:pPr>
            <a:endParaRPr/>
          </a:p>
          <a:p>
            <a:pPr marL="0" lvl="0" indent="0" algn="l" rtl="0">
              <a:lnSpc>
                <a:spcPct val="115000"/>
              </a:lnSpc>
              <a:spcBef>
                <a:spcPts val="0"/>
              </a:spcBef>
              <a:spcAft>
                <a:spcPts val="0"/>
              </a:spcAft>
              <a:buSzPts val="1100"/>
              <a:buFont typeface="Arial"/>
              <a:buNone/>
            </a:pPr>
            <a:endParaRPr sz="2200"/>
          </a:p>
        </p:txBody>
      </p:sp>
      <p:sp>
        <p:nvSpPr>
          <p:cNvPr id="1364" name="Google Shape;1364;g24a0d614294_1_8"/>
          <p:cNvSpPr txBox="1">
            <a:spLocks noGrp="1"/>
          </p:cNvSpPr>
          <p:nvPr>
            <p:ph type="body" idx="1"/>
          </p:nvPr>
        </p:nvSpPr>
        <p:spPr>
          <a:xfrm>
            <a:off x="1902091" y="2363465"/>
            <a:ext cx="12451800" cy="5527500"/>
          </a:xfrm>
          <a:prstGeom prst="rect">
            <a:avLst/>
          </a:prstGeom>
          <a:noFill/>
          <a:ln>
            <a:noFill/>
          </a:ln>
        </p:spPr>
        <p:txBody>
          <a:bodyPr spcFirstLastPara="1" wrap="square" lIns="91425" tIns="0" rIns="91425" bIns="0" anchor="t" anchorCtr="0">
            <a:normAutofit/>
          </a:bodyPr>
          <a:lstStyle/>
          <a:p>
            <a:pPr marL="0" marR="0" lvl="0" indent="0" algn="l" rtl="0">
              <a:lnSpc>
                <a:spcPct val="115000"/>
              </a:lnSpc>
              <a:spcBef>
                <a:spcPts val="0"/>
              </a:spcBef>
              <a:spcAft>
                <a:spcPts val="0"/>
              </a:spcAft>
              <a:buSzPts val="2800"/>
              <a:buNone/>
            </a:pPr>
            <a:r>
              <a:rPr lang="en-US" b="1">
                <a:solidFill>
                  <a:srgbClr val="3F3F3F"/>
                </a:solidFill>
              </a:rPr>
              <a:t>Problem Statement:</a:t>
            </a:r>
            <a:endParaRPr b="1">
              <a:solidFill>
                <a:srgbClr val="3F3F3F"/>
              </a:solidFill>
            </a:endParaRPr>
          </a:p>
          <a:p>
            <a:pPr marL="0" marR="0" lvl="0" indent="0" algn="l" rtl="0">
              <a:lnSpc>
                <a:spcPct val="115000"/>
              </a:lnSpc>
              <a:spcBef>
                <a:spcPts val="0"/>
              </a:spcBef>
              <a:spcAft>
                <a:spcPts val="0"/>
              </a:spcAft>
              <a:buSzPts val="2800"/>
              <a:buNone/>
            </a:pPr>
            <a:endParaRPr>
              <a:solidFill>
                <a:srgbClr val="3F3F3F"/>
              </a:solidFill>
            </a:endParaRPr>
          </a:p>
          <a:p>
            <a:pPr marL="0" lvl="0" indent="0" algn="l" rtl="0">
              <a:lnSpc>
                <a:spcPct val="107500"/>
              </a:lnSpc>
              <a:spcBef>
                <a:spcPts val="0"/>
              </a:spcBef>
              <a:spcAft>
                <a:spcPts val="0"/>
              </a:spcAft>
              <a:buSzPts val="1100"/>
              <a:buNone/>
            </a:pPr>
            <a:r>
              <a:rPr lang="en-US">
                <a:solidFill>
                  <a:srgbClr val="434343"/>
                </a:solidFill>
              </a:rPr>
              <a:t>You have been asked to understand the concept of interfaces and effectively manage multiple implementations.</a:t>
            </a:r>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1368"/>
        <p:cNvGrpSpPr/>
        <p:nvPr/>
      </p:nvGrpSpPr>
      <p:grpSpPr>
        <a:xfrm>
          <a:off x="0" y="0"/>
          <a:ext cx="0" cy="0"/>
          <a:chOff x="0" y="0"/>
          <a:chExt cx="0" cy="0"/>
        </a:xfrm>
      </p:grpSpPr>
      <p:sp>
        <p:nvSpPr>
          <p:cNvPr id="1369" name="Google Shape;1369;g24a0d614294_1_101"/>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Assisted Practice: Guidelines</a:t>
            </a:r>
            <a:endParaRPr/>
          </a:p>
        </p:txBody>
      </p:sp>
      <p:sp>
        <p:nvSpPr>
          <p:cNvPr id="1370" name="Google Shape;1370;g24a0d614294_1_101"/>
          <p:cNvSpPr txBox="1"/>
          <p:nvPr/>
        </p:nvSpPr>
        <p:spPr>
          <a:xfrm>
            <a:off x="2214880" y="1407160"/>
            <a:ext cx="10866300" cy="3364500"/>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1000"/>
              </a:spcBef>
              <a:spcAft>
                <a:spcPts val="0"/>
              </a:spcAft>
              <a:buClr>
                <a:srgbClr val="000000"/>
              </a:buClr>
              <a:buSzPts val="2200"/>
              <a:buFont typeface="Arial"/>
              <a:buNone/>
            </a:pPr>
            <a:r>
              <a:rPr lang="en-US" sz="2200" b="1" i="0" u="none" strike="noStrike" cap="none">
                <a:solidFill>
                  <a:srgbClr val="3F3F3F"/>
                </a:solidFill>
                <a:latin typeface="Open Sans"/>
                <a:ea typeface="Open Sans"/>
                <a:cs typeface="Open Sans"/>
                <a:sym typeface="Open Sans"/>
              </a:rPr>
              <a:t>Steps to be followed are:</a:t>
            </a:r>
            <a:endParaRPr sz="2200" b="1" i="0" u="none" strike="noStrike" cap="none">
              <a:solidFill>
                <a:srgbClr val="3F3F3F"/>
              </a:solidFill>
              <a:latin typeface="Open Sans"/>
              <a:ea typeface="Open Sans"/>
              <a:cs typeface="Open Sans"/>
              <a:sym typeface="Open Sans"/>
            </a:endParaRPr>
          </a:p>
          <a:p>
            <a:pPr marL="0" marR="0" lvl="0" indent="0" algn="l" rtl="0">
              <a:lnSpc>
                <a:spcPct val="114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a:p>
            <a:pPr marL="457200" marR="0" lvl="0" indent="-368300" algn="l" rtl="0">
              <a:lnSpc>
                <a:spcPct val="115000"/>
              </a:lnSpc>
              <a:spcBef>
                <a:spcPts val="0"/>
              </a:spcBef>
              <a:spcAft>
                <a:spcPts val="0"/>
              </a:spcAft>
              <a:buClr>
                <a:srgbClr val="404040"/>
              </a:buClr>
              <a:buSzPts val="2200"/>
              <a:buFont typeface="Open Sans"/>
              <a:buAutoNum type="arabicPeriod"/>
            </a:pPr>
            <a:r>
              <a:rPr lang="en-US" sz="2200" b="0" i="0" u="none" strike="noStrike" cap="none">
                <a:solidFill>
                  <a:srgbClr val="404040"/>
                </a:solidFill>
                <a:latin typeface="Open Sans"/>
                <a:ea typeface="Open Sans"/>
                <a:cs typeface="Open Sans"/>
                <a:sym typeface="Open Sans"/>
              </a:rPr>
              <a:t>Understand the concept of interfaces</a:t>
            </a:r>
            <a:endParaRPr sz="2200" b="0" i="0" u="none" strike="noStrike" cap="none">
              <a:solidFill>
                <a:srgbClr val="404040"/>
              </a:solidFill>
              <a:latin typeface="Open Sans"/>
              <a:ea typeface="Open Sans"/>
              <a:cs typeface="Open Sans"/>
              <a:sym typeface="Open Sans"/>
            </a:endParaRPr>
          </a:p>
          <a:p>
            <a:pPr marL="457200" marR="0" lvl="0" indent="-368300" algn="l" rtl="0">
              <a:lnSpc>
                <a:spcPct val="115000"/>
              </a:lnSpc>
              <a:spcBef>
                <a:spcPts val="0"/>
              </a:spcBef>
              <a:spcAft>
                <a:spcPts val="0"/>
              </a:spcAft>
              <a:buClr>
                <a:srgbClr val="404040"/>
              </a:buClr>
              <a:buSzPts val="2200"/>
              <a:buFont typeface="Open Sans"/>
              <a:buAutoNum type="arabicPeriod"/>
            </a:pPr>
            <a:r>
              <a:rPr lang="en-US" sz="2200" b="0" i="0" u="none" strike="noStrike" cap="none">
                <a:solidFill>
                  <a:srgbClr val="404040"/>
                </a:solidFill>
                <a:latin typeface="Open Sans"/>
                <a:ea typeface="Open Sans"/>
                <a:cs typeface="Open Sans"/>
                <a:sym typeface="Open Sans"/>
              </a:rPr>
              <a:t>Understand how interfaces work</a:t>
            </a:r>
            <a:endParaRPr sz="2200" b="0" i="0" u="none" strike="noStrike" cap="none">
              <a:solidFill>
                <a:srgbClr val="404040"/>
              </a:solidFill>
              <a:latin typeface="Open Sans"/>
              <a:ea typeface="Open Sans"/>
              <a:cs typeface="Open Sans"/>
              <a:sym typeface="Open Sans"/>
            </a:endParaRPr>
          </a:p>
          <a:p>
            <a:pPr marL="457200" marR="0" lvl="0" indent="-368300" algn="l" rtl="0">
              <a:lnSpc>
                <a:spcPct val="115000"/>
              </a:lnSpc>
              <a:spcBef>
                <a:spcPts val="0"/>
              </a:spcBef>
              <a:spcAft>
                <a:spcPts val="0"/>
              </a:spcAft>
              <a:buClr>
                <a:srgbClr val="404040"/>
              </a:buClr>
              <a:buSzPts val="2200"/>
              <a:buFont typeface="Open Sans"/>
              <a:buAutoNum type="arabicPeriod"/>
            </a:pPr>
            <a:r>
              <a:rPr lang="en-US" sz="2200" b="0" i="0" u="none" strike="noStrike" cap="none">
                <a:solidFill>
                  <a:srgbClr val="404040"/>
                </a:solidFill>
                <a:latin typeface="Open Sans"/>
                <a:ea typeface="Open Sans"/>
                <a:cs typeface="Open Sans"/>
                <a:sym typeface="Open Sans"/>
              </a:rPr>
              <a:t>How to write polymorphic statements using interfaces</a:t>
            </a:r>
            <a:endParaRPr sz="2200" b="0" i="0" u="none" strike="noStrike" cap="none">
              <a:solidFill>
                <a:srgbClr val="404040"/>
              </a:solidFill>
              <a:latin typeface="Open Sans"/>
              <a:ea typeface="Open Sans"/>
              <a:cs typeface="Open Sans"/>
              <a:sym typeface="Open Sans"/>
            </a:endParaRPr>
          </a:p>
          <a:p>
            <a:pPr marL="457200" marR="0" lvl="0" indent="-368300" algn="l" rtl="0">
              <a:lnSpc>
                <a:spcPct val="115000"/>
              </a:lnSpc>
              <a:spcBef>
                <a:spcPts val="0"/>
              </a:spcBef>
              <a:spcAft>
                <a:spcPts val="0"/>
              </a:spcAft>
              <a:buClr>
                <a:srgbClr val="404040"/>
              </a:buClr>
              <a:buSzPts val="2200"/>
              <a:buFont typeface="Open Sans"/>
              <a:buAutoNum type="arabicPeriod"/>
            </a:pPr>
            <a:r>
              <a:rPr lang="en-US" sz="2200" b="0" i="0" u="none" strike="noStrike" cap="none">
                <a:solidFill>
                  <a:srgbClr val="404040"/>
                </a:solidFill>
                <a:latin typeface="Open Sans"/>
                <a:ea typeface="Open Sans"/>
                <a:cs typeface="Open Sans"/>
                <a:sym typeface="Open Sans"/>
              </a:rPr>
              <a:t>Understand how multiple inheritances work in interfaces</a:t>
            </a:r>
            <a:endParaRPr sz="2200" b="0" i="0" u="none" strike="noStrike" cap="none">
              <a:solidFill>
                <a:srgbClr val="404040"/>
              </a:solidFill>
              <a:latin typeface="Open Sans"/>
              <a:ea typeface="Open Sans"/>
              <a:cs typeface="Open Sans"/>
              <a:sym typeface="Open Sans"/>
            </a:endParaRPr>
          </a:p>
          <a:p>
            <a:pPr marL="457200" marR="0" lvl="0" indent="-368300" algn="l" rtl="0">
              <a:lnSpc>
                <a:spcPct val="115000"/>
              </a:lnSpc>
              <a:spcBef>
                <a:spcPts val="0"/>
              </a:spcBef>
              <a:spcAft>
                <a:spcPts val="0"/>
              </a:spcAft>
              <a:buClr>
                <a:srgbClr val="404040"/>
              </a:buClr>
              <a:buSzPts val="2200"/>
              <a:buFont typeface="Open Sans"/>
              <a:buAutoNum type="arabicPeriod"/>
            </a:pPr>
            <a:r>
              <a:rPr lang="en-US" sz="2200" b="0" i="0" u="none" strike="noStrike" cap="none">
                <a:solidFill>
                  <a:srgbClr val="404040"/>
                </a:solidFill>
                <a:latin typeface="Open Sans"/>
                <a:ea typeface="Open Sans"/>
                <a:cs typeface="Open Sans"/>
                <a:sym typeface="Open Sans"/>
              </a:rPr>
              <a:t>How to link interfaces to classes and methods</a:t>
            </a:r>
            <a:endParaRPr sz="2200" b="0" i="0" u="none" strike="noStrike" cap="none">
              <a:solidFill>
                <a:srgbClr val="3F3F3F"/>
              </a:solidFill>
              <a:latin typeface="Open Sans"/>
              <a:ea typeface="Open Sans"/>
              <a:cs typeface="Open Sans"/>
              <a:sym typeface="Open Sans"/>
            </a:endParaRPr>
          </a:p>
          <a:p>
            <a:pPr marL="0" marR="0" lvl="0" indent="0" algn="l" rtl="0">
              <a:lnSpc>
                <a:spcPct val="114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pic>
        <p:nvPicPr>
          <p:cNvPr id="1371" name="Google Shape;1371;g24a0d614294_1_101"/>
          <p:cNvPicPr preferRelativeResize="0"/>
          <p:nvPr/>
        </p:nvPicPr>
        <p:blipFill rotWithShape="1">
          <a:blip r:embed="rId3">
            <a:alphaModFix/>
          </a:blip>
          <a:srcRect/>
          <a:stretch/>
        </p:blipFill>
        <p:spPr>
          <a:xfrm>
            <a:off x="4419600" y="713978"/>
            <a:ext cx="7677150" cy="458700"/>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1375"/>
        <p:cNvGrpSpPr/>
        <p:nvPr/>
      </p:nvGrpSpPr>
      <p:grpSpPr>
        <a:xfrm>
          <a:off x="0" y="0"/>
          <a:ext cx="0" cy="0"/>
          <a:chOff x="0" y="0"/>
          <a:chExt cx="0" cy="0"/>
        </a:xfrm>
      </p:grpSpPr>
      <p:sp>
        <p:nvSpPr>
          <p:cNvPr id="1376" name="Google Shape;1376;g24a0d614294_1_190"/>
          <p:cNvSpPr txBox="1">
            <a:spLocks noGrp="1"/>
          </p:cNvSpPr>
          <p:nvPr>
            <p:ph type="title"/>
          </p:nvPr>
        </p:nvSpPr>
        <p:spPr>
          <a:xfrm>
            <a:off x="812800" y="608392"/>
            <a:ext cx="10666200" cy="665100"/>
          </a:xfrm>
          <a:prstGeom prst="rect">
            <a:avLst/>
          </a:prstGeom>
          <a:noFill/>
          <a:ln>
            <a:noFill/>
          </a:ln>
        </p:spPr>
        <p:txBody>
          <a:bodyPr spcFirstLastPara="1" wrap="square" lIns="91425" tIns="45700" rIns="91425" bIns="45700" anchor="ctr" anchorCtr="0">
            <a:noAutofit/>
          </a:bodyPr>
          <a:lstStyle/>
          <a:p>
            <a:pPr marL="0" lvl="0" indent="0" algn="l" rtl="0">
              <a:lnSpc>
                <a:spcPct val="115000"/>
              </a:lnSpc>
              <a:spcBef>
                <a:spcPts val="0"/>
              </a:spcBef>
              <a:spcAft>
                <a:spcPts val="0"/>
              </a:spcAft>
              <a:buSzPts val="1100"/>
              <a:buFont typeface="Arial"/>
              <a:buNone/>
            </a:pPr>
            <a:endParaRPr/>
          </a:p>
          <a:p>
            <a:pPr marL="0" lvl="0" indent="0" algn="l" rtl="0">
              <a:lnSpc>
                <a:spcPct val="115000"/>
              </a:lnSpc>
              <a:spcBef>
                <a:spcPts val="0"/>
              </a:spcBef>
              <a:spcAft>
                <a:spcPts val="0"/>
              </a:spcAft>
              <a:buSzPts val="1100"/>
              <a:buFont typeface="Arial"/>
              <a:buNone/>
            </a:pPr>
            <a:endParaRPr/>
          </a:p>
          <a:p>
            <a:pPr marL="0" lvl="0" indent="0" algn="l" rtl="0">
              <a:lnSpc>
                <a:spcPct val="115000"/>
              </a:lnSpc>
              <a:spcBef>
                <a:spcPts val="0"/>
              </a:spcBef>
              <a:spcAft>
                <a:spcPts val="0"/>
              </a:spcAft>
              <a:buSzPts val="1100"/>
              <a:buFont typeface="Arial"/>
              <a:buNone/>
            </a:pPr>
            <a:endParaRPr/>
          </a:p>
          <a:p>
            <a:pPr marL="0" lvl="0" indent="0" algn="l" rtl="0">
              <a:lnSpc>
                <a:spcPct val="115000"/>
              </a:lnSpc>
              <a:spcBef>
                <a:spcPts val="0"/>
              </a:spcBef>
              <a:spcAft>
                <a:spcPts val="0"/>
              </a:spcAft>
              <a:buSzPts val="1100"/>
              <a:buFont typeface="Arial"/>
              <a:buNone/>
            </a:pPr>
            <a:r>
              <a:rPr lang="en-US"/>
              <a:t>Anonymous Classes</a:t>
            </a:r>
            <a:endParaRPr/>
          </a:p>
          <a:p>
            <a:pPr marL="0" lvl="0" indent="0" algn="l" rtl="0">
              <a:lnSpc>
                <a:spcPct val="115000"/>
              </a:lnSpc>
              <a:spcBef>
                <a:spcPts val="0"/>
              </a:spcBef>
              <a:spcAft>
                <a:spcPts val="0"/>
              </a:spcAft>
              <a:buSzPts val="1100"/>
              <a:buFont typeface="Arial"/>
              <a:buNone/>
            </a:pPr>
            <a:endParaRPr/>
          </a:p>
          <a:p>
            <a:pPr marL="0" lvl="0" indent="0" algn="l" rtl="0">
              <a:lnSpc>
                <a:spcPct val="115000"/>
              </a:lnSpc>
              <a:spcBef>
                <a:spcPts val="0"/>
              </a:spcBef>
              <a:spcAft>
                <a:spcPts val="0"/>
              </a:spcAft>
              <a:buSzPts val="1100"/>
              <a:buFont typeface="Arial"/>
              <a:buNone/>
            </a:pPr>
            <a:endParaRPr/>
          </a:p>
          <a:p>
            <a:pPr marL="0" lvl="0" indent="0" algn="l" rtl="0">
              <a:lnSpc>
                <a:spcPct val="115000"/>
              </a:lnSpc>
              <a:spcBef>
                <a:spcPts val="0"/>
              </a:spcBef>
              <a:spcAft>
                <a:spcPts val="0"/>
              </a:spcAft>
              <a:buSzPts val="1100"/>
              <a:buFont typeface="Arial"/>
              <a:buNone/>
            </a:pPr>
            <a:endParaRPr sz="2200"/>
          </a:p>
        </p:txBody>
      </p:sp>
      <p:sp>
        <p:nvSpPr>
          <p:cNvPr id="1377" name="Google Shape;1377;g24a0d614294_1_190"/>
          <p:cNvSpPr txBox="1">
            <a:spLocks noGrp="1"/>
          </p:cNvSpPr>
          <p:nvPr>
            <p:ph type="body" idx="1"/>
          </p:nvPr>
        </p:nvSpPr>
        <p:spPr>
          <a:xfrm>
            <a:off x="1902091" y="2363465"/>
            <a:ext cx="12451800" cy="5527500"/>
          </a:xfrm>
          <a:prstGeom prst="rect">
            <a:avLst/>
          </a:prstGeom>
          <a:noFill/>
          <a:ln>
            <a:noFill/>
          </a:ln>
        </p:spPr>
        <p:txBody>
          <a:bodyPr spcFirstLastPara="1" wrap="square" lIns="91425" tIns="0" rIns="91425" bIns="0" anchor="t" anchorCtr="0">
            <a:normAutofit/>
          </a:bodyPr>
          <a:lstStyle/>
          <a:p>
            <a:pPr marL="0" marR="0" lvl="0" indent="0" algn="l" rtl="0">
              <a:lnSpc>
                <a:spcPct val="115000"/>
              </a:lnSpc>
              <a:spcBef>
                <a:spcPts val="0"/>
              </a:spcBef>
              <a:spcAft>
                <a:spcPts val="0"/>
              </a:spcAft>
              <a:buSzPts val="2800"/>
              <a:buNone/>
            </a:pPr>
            <a:r>
              <a:rPr lang="en-US" b="1">
                <a:solidFill>
                  <a:srgbClr val="3F3F3F"/>
                </a:solidFill>
              </a:rPr>
              <a:t>Problem Statement:</a:t>
            </a:r>
            <a:endParaRPr b="1">
              <a:solidFill>
                <a:srgbClr val="3F3F3F"/>
              </a:solidFill>
            </a:endParaRPr>
          </a:p>
          <a:p>
            <a:pPr marL="0" marR="0" lvl="0" indent="0" algn="l" rtl="0">
              <a:lnSpc>
                <a:spcPct val="115000"/>
              </a:lnSpc>
              <a:spcBef>
                <a:spcPts val="0"/>
              </a:spcBef>
              <a:spcAft>
                <a:spcPts val="0"/>
              </a:spcAft>
              <a:buSzPts val="2800"/>
              <a:buNone/>
            </a:pPr>
            <a:endParaRPr>
              <a:solidFill>
                <a:srgbClr val="3F3F3F"/>
              </a:solidFill>
            </a:endParaRPr>
          </a:p>
          <a:p>
            <a:pPr marL="0" lvl="0" indent="0" algn="l" rtl="0">
              <a:lnSpc>
                <a:spcPct val="107500"/>
              </a:lnSpc>
              <a:spcBef>
                <a:spcPts val="0"/>
              </a:spcBef>
              <a:spcAft>
                <a:spcPts val="0"/>
              </a:spcAft>
              <a:buSzPts val="1100"/>
              <a:buNone/>
            </a:pPr>
            <a:r>
              <a:rPr lang="en-US">
                <a:solidFill>
                  <a:srgbClr val="252525"/>
                </a:solidFill>
              </a:rPr>
              <a:t>You have been asked to understand and address the challenges of implementing anonymous classes.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p42"/>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Font typeface="Arial"/>
              <a:buNone/>
            </a:pPr>
            <a:r>
              <a:rPr lang="en-US">
                <a:solidFill>
                  <a:srgbClr val="404040"/>
                </a:solidFill>
              </a:rPr>
              <a:t>Java Interfaces</a:t>
            </a:r>
            <a:endParaRPr/>
          </a:p>
        </p:txBody>
      </p:sp>
      <p:sp>
        <p:nvSpPr>
          <p:cNvPr id="312" name="Google Shape;312;p42"/>
          <p:cNvSpPr txBox="1"/>
          <p:nvPr/>
        </p:nvSpPr>
        <p:spPr>
          <a:xfrm>
            <a:off x="954465" y="1406182"/>
            <a:ext cx="14347071" cy="870967"/>
          </a:xfrm>
          <a:prstGeom prst="rect">
            <a:avLst/>
          </a:prstGeom>
          <a:noFill/>
          <a:ln>
            <a:noFill/>
          </a:ln>
        </p:spPr>
        <p:txBody>
          <a:bodyPr spcFirstLastPara="1" wrap="square" lIns="91425" tIns="45700" rIns="91425" bIns="45700" anchor="t" anchorCtr="0">
            <a:spAutoFit/>
          </a:bodyPr>
          <a:lstStyle/>
          <a:p>
            <a:pPr marL="0" marR="0" lvl="0" indent="0" algn="ctr" rtl="0">
              <a:lnSpc>
                <a:spcPct val="115000"/>
              </a:lnSpc>
              <a:spcBef>
                <a:spcPts val="0"/>
              </a:spcBef>
              <a:spcAft>
                <a:spcPts val="0"/>
              </a:spcAft>
              <a:buClr>
                <a:srgbClr val="000000"/>
              </a:buClr>
              <a:buSzPts val="2200"/>
              <a:buFont typeface="Arial"/>
              <a:buNone/>
            </a:pPr>
            <a:r>
              <a:rPr lang="en-US" sz="2200" b="0" i="0" u="none" strike="noStrike" cap="none">
                <a:solidFill>
                  <a:srgbClr val="404040"/>
                </a:solidFill>
                <a:latin typeface="Open Sans"/>
                <a:ea typeface="Open Sans"/>
                <a:cs typeface="Open Sans"/>
                <a:sym typeface="Open Sans"/>
              </a:rPr>
              <a:t>Top-level interfaces are public by default and can only have public or default access modifiers. Nested interfaces can have public, private, or protected access modifiers.</a:t>
            </a:r>
            <a:endParaRPr sz="2200" b="0" i="0" u="none" strike="noStrike" cap="none">
              <a:solidFill>
                <a:srgbClr val="404040"/>
              </a:solidFill>
              <a:latin typeface="Open Sans"/>
              <a:ea typeface="Open Sans"/>
              <a:cs typeface="Open Sans"/>
              <a:sym typeface="Open Sans"/>
            </a:endParaRPr>
          </a:p>
        </p:txBody>
      </p:sp>
      <p:grpSp>
        <p:nvGrpSpPr>
          <p:cNvPr id="313" name="Google Shape;313;p42"/>
          <p:cNvGrpSpPr/>
          <p:nvPr/>
        </p:nvGrpSpPr>
        <p:grpSpPr>
          <a:xfrm>
            <a:off x="5697216" y="3265040"/>
            <a:ext cx="4861568" cy="3387052"/>
            <a:chOff x="3147305" y="2395184"/>
            <a:chExt cx="10226085" cy="4645205"/>
          </a:xfrm>
        </p:grpSpPr>
        <p:grpSp>
          <p:nvGrpSpPr>
            <p:cNvPr id="314" name="Google Shape;314;p42"/>
            <p:cNvGrpSpPr/>
            <p:nvPr/>
          </p:nvGrpSpPr>
          <p:grpSpPr>
            <a:xfrm>
              <a:off x="3147305" y="2395184"/>
              <a:ext cx="10226085" cy="4645205"/>
              <a:chOff x="3223425" y="2776099"/>
              <a:chExt cx="8459700" cy="4208376"/>
            </a:xfrm>
          </p:grpSpPr>
          <p:sp>
            <p:nvSpPr>
              <p:cNvPr id="315" name="Google Shape;315;p42"/>
              <p:cNvSpPr/>
              <p:nvPr/>
            </p:nvSpPr>
            <p:spPr>
              <a:xfrm>
                <a:off x="3241575" y="3033475"/>
                <a:ext cx="8423400" cy="3855000"/>
              </a:xfrm>
              <a:prstGeom prst="rect">
                <a:avLst/>
              </a:prstGeom>
              <a:solidFill>
                <a:srgbClr val="666666"/>
              </a:solidFill>
              <a:ln w="9525" cap="flat" cmpd="sng">
                <a:solidFill>
                  <a:srgbClr val="CCCCCC"/>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6" name="Google Shape;316;p42"/>
              <p:cNvSpPr/>
              <p:nvPr/>
            </p:nvSpPr>
            <p:spPr>
              <a:xfrm>
                <a:off x="3223425" y="2776099"/>
                <a:ext cx="8459700" cy="454453"/>
              </a:xfrm>
              <a:prstGeom prst="round2SameRect">
                <a:avLst>
                  <a:gd name="adj1" fmla="val 27454"/>
                  <a:gd name="adj2" fmla="val 0"/>
                </a:avLst>
              </a:prstGeom>
              <a:solidFill>
                <a:srgbClr val="CCCCCC"/>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2200" b="0" i="0" u="none" strike="noStrike" cap="none">
                    <a:solidFill>
                      <a:srgbClr val="3F3F3F"/>
                    </a:solidFill>
                    <a:latin typeface="Open Sans"/>
                    <a:ea typeface="Open Sans"/>
                    <a:cs typeface="Open Sans"/>
                    <a:sym typeface="Open Sans"/>
                  </a:rPr>
                  <a:t>Example:</a:t>
                </a:r>
                <a:endParaRPr sz="2200" b="0" i="0" u="none" strike="noStrike" cap="none">
                  <a:solidFill>
                    <a:srgbClr val="3F3F3F"/>
                  </a:solidFill>
                  <a:latin typeface="Open Sans"/>
                  <a:ea typeface="Open Sans"/>
                  <a:cs typeface="Open Sans"/>
                  <a:sym typeface="Open Sans"/>
                </a:endParaRPr>
              </a:p>
            </p:txBody>
          </p:sp>
          <p:sp>
            <p:nvSpPr>
              <p:cNvPr id="317" name="Google Shape;317;p42"/>
              <p:cNvSpPr/>
              <p:nvPr/>
            </p:nvSpPr>
            <p:spPr>
              <a:xfrm>
                <a:off x="3223425" y="6888475"/>
                <a:ext cx="8459700" cy="96000"/>
              </a:xfrm>
              <a:prstGeom prst="rect">
                <a:avLst/>
              </a:prstGeom>
              <a:solidFill>
                <a:srgbClr val="B7B7B7"/>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18" name="Google Shape;318;p42"/>
            <p:cNvSpPr txBox="1"/>
            <p:nvPr/>
          </p:nvSpPr>
          <p:spPr>
            <a:xfrm>
              <a:off x="3737675" y="3156700"/>
              <a:ext cx="9332866" cy="3432359"/>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1" i="0" u="none" strike="noStrike" cap="none">
                <a:solidFill>
                  <a:srgbClr val="FFFFFF"/>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FFFFFF"/>
                  </a:solidFill>
                  <a:latin typeface="Courier New"/>
                  <a:ea typeface="Courier New"/>
                  <a:cs typeface="Courier New"/>
                  <a:sym typeface="Courier New"/>
                </a:rPr>
                <a:t>public interface abc{</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FFFFFF"/>
                  </a:solidFill>
                  <a:latin typeface="Courier New"/>
                  <a:ea typeface="Courier New"/>
                  <a:cs typeface="Courier New"/>
                  <a:sym typeface="Courier New"/>
                </a:rPr>
                <a:t> int a = </a:t>
              </a:r>
              <a:r>
                <a:rPr lang="en-US" sz="2000" b="1" i="0" u="none" strike="noStrike" cap="none">
                  <a:solidFill>
                    <a:srgbClr val="93C47D"/>
                  </a:solidFill>
                  <a:latin typeface="Courier New"/>
                  <a:ea typeface="Courier New"/>
                  <a:cs typeface="Courier New"/>
                  <a:sym typeface="Courier New"/>
                </a:rPr>
                <a:t>10</a:t>
              </a:r>
              <a:r>
                <a:rPr lang="en-US" sz="2000" b="1" i="0" u="none" strike="noStrike" cap="none">
                  <a:solidFill>
                    <a:srgbClr val="FFFFFF"/>
                  </a:solidFill>
                  <a:latin typeface="Courier New"/>
                  <a:ea typeface="Courier New"/>
                  <a:cs typeface="Courier New"/>
                  <a:sym typeface="Courier New"/>
                </a:rPr>
                <a: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FFFFFF"/>
                  </a:solidFill>
                  <a:latin typeface="Courier New"/>
                  <a:ea typeface="Courier New"/>
                  <a:cs typeface="Courier New"/>
                  <a:sym typeface="Courier New"/>
                </a:rPr>
                <a:t> Number method_1();</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FFFFFF"/>
                  </a:solidFill>
                  <a:latin typeface="Courier New"/>
                  <a:ea typeface="Courier New"/>
                  <a:cs typeface="Courier New"/>
                  <a:sym typeface="Courier New"/>
                </a:rPr>
                <a:t> void method_2(String Id);</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FFFFFF"/>
                  </a:solidFill>
                  <a:latin typeface="Courier New"/>
                  <a:ea typeface="Courier New"/>
                  <a:cs typeface="Courier New"/>
                  <a:sym typeface="Courier New"/>
                </a:rPr>
                <a: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endParaRPr sz="2000" b="1" i="0" u="none" strike="noStrike" cap="none">
                <a:solidFill>
                  <a:srgbClr val="FFFFFF"/>
                </a:solidFill>
                <a:latin typeface="Courier New"/>
                <a:ea typeface="Courier New"/>
                <a:cs typeface="Courier New"/>
                <a:sym typeface="Courier New"/>
              </a:endParaRPr>
            </a:p>
          </p:txBody>
        </p:sp>
      </p:grpSp>
      <p:sp>
        <p:nvSpPr>
          <p:cNvPr id="319" name="Google Shape;319;p42"/>
          <p:cNvSpPr txBox="1"/>
          <p:nvPr/>
        </p:nvSpPr>
        <p:spPr>
          <a:xfrm>
            <a:off x="1557622" y="7512394"/>
            <a:ext cx="13277445" cy="870967"/>
          </a:xfrm>
          <a:prstGeom prst="rect">
            <a:avLst/>
          </a:prstGeom>
          <a:noFill/>
          <a:ln>
            <a:noFill/>
          </a:ln>
        </p:spPr>
        <p:txBody>
          <a:bodyPr spcFirstLastPara="1" wrap="square" lIns="91425" tIns="45700" rIns="91425" bIns="45700" anchor="t" anchorCtr="0">
            <a:spAutoFit/>
          </a:bodyPr>
          <a:lstStyle/>
          <a:p>
            <a:pPr marL="0" marR="0" lvl="0" indent="0" algn="ctr" rtl="0">
              <a:lnSpc>
                <a:spcPct val="115000"/>
              </a:lnSpc>
              <a:spcBef>
                <a:spcPts val="0"/>
              </a:spcBef>
              <a:spcAft>
                <a:spcPts val="0"/>
              </a:spcAft>
              <a:buClr>
                <a:srgbClr val="000000"/>
              </a:buClr>
              <a:buSzPts val="2200"/>
              <a:buFont typeface="Arial"/>
              <a:buNone/>
            </a:pPr>
            <a:r>
              <a:rPr lang="en-US" sz="2200" b="0" i="0" u="none" strike="noStrike" cap="none">
                <a:solidFill>
                  <a:srgbClr val="404040"/>
                </a:solidFill>
                <a:latin typeface="Open Sans"/>
                <a:ea typeface="Open Sans"/>
                <a:cs typeface="Open Sans"/>
                <a:sym typeface="Open Sans"/>
              </a:rPr>
              <a:t>Interface variables are public, final, and static and must be initialized. Interface methods are abstract, public and must be implemented by a class.</a:t>
            </a:r>
            <a:endParaRPr sz="2200" b="0" i="0" u="none" strike="noStrike" cap="none">
              <a:solidFill>
                <a:srgbClr val="404040"/>
              </a:solidFill>
              <a:latin typeface="Open Sans"/>
              <a:ea typeface="Open Sans"/>
              <a:cs typeface="Open Sans"/>
              <a:sym typeface="Open Sans"/>
            </a:endParaRPr>
          </a:p>
        </p:txBody>
      </p:sp>
      <p:pic>
        <p:nvPicPr>
          <p:cNvPr id="320" name="Google Shape;320;p42"/>
          <p:cNvPicPr preferRelativeResize="0"/>
          <p:nvPr/>
        </p:nvPicPr>
        <p:blipFill rotWithShape="1">
          <a:blip r:embed="rId3">
            <a:alphaModFix/>
          </a:blip>
          <a:srcRect/>
          <a:stretch/>
        </p:blipFill>
        <p:spPr>
          <a:xfrm>
            <a:off x="6248400" y="760639"/>
            <a:ext cx="3663950" cy="36576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313"/>
                                        </p:tgtEl>
                                        <p:attrNameLst>
                                          <p:attrName>style.visibility</p:attrName>
                                        </p:attrNameLst>
                                      </p:cBhvr>
                                      <p:to>
                                        <p:strVal val="visible"/>
                                      </p:to>
                                    </p:set>
                                    <p:animEffect transition="in" filter="fade">
                                      <p:cBhvr>
                                        <p:cTn id="7" dur="1000"/>
                                        <p:tgtEl>
                                          <p:spTgt spid="3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1381"/>
        <p:cNvGrpSpPr/>
        <p:nvPr/>
      </p:nvGrpSpPr>
      <p:grpSpPr>
        <a:xfrm>
          <a:off x="0" y="0"/>
          <a:ext cx="0" cy="0"/>
          <a:chOff x="0" y="0"/>
          <a:chExt cx="0" cy="0"/>
        </a:xfrm>
      </p:grpSpPr>
      <p:sp>
        <p:nvSpPr>
          <p:cNvPr id="1382" name="Google Shape;1382;g24a0d614294_1_199"/>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Assisted Practice: Guidelines</a:t>
            </a:r>
            <a:endParaRPr/>
          </a:p>
        </p:txBody>
      </p:sp>
      <p:sp>
        <p:nvSpPr>
          <p:cNvPr id="1383" name="Google Shape;1383;g24a0d614294_1_199"/>
          <p:cNvSpPr txBox="1"/>
          <p:nvPr/>
        </p:nvSpPr>
        <p:spPr>
          <a:xfrm>
            <a:off x="2214880" y="1407160"/>
            <a:ext cx="10866300" cy="3364500"/>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1000"/>
              </a:spcBef>
              <a:spcAft>
                <a:spcPts val="0"/>
              </a:spcAft>
              <a:buClr>
                <a:srgbClr val="000000"/>
              </a:buClr>
              <a:buSzPts val="2200"/>
              <a:buFont typeface="Arial"/>
              <a:buNone/>
            </a:pPr>
            <a:r>
              <a:rPr lang="en-US" sz="2200" b="1" i="0" u="none" strike="noStrike" cap="none">
                <a:solidFill>
                  <a:srgbClr val="3F3F3F"/>
                </a:solidFill>
                <a:latin typeface="Open Sans"/>
                <a:ea typeface="Open Sans"/>
                <a:cs typeface="Open Sans"/>
                <a:sym typeface="Open Sans"/>
              </a:rPr>
              <a:t>Steps to be followed are:</a:t>
            </a:r>
            <a:endParaRPr sz="2200" b="1" i="0" u="none" strike="noStrike" cap="none">
              <a:solidFill>
                <a:srgbClr val="3F3F3F"/>
              </a:solidFill>
              <a:latin typeface="Open Sans"/>
              <a:ea typeface="Open Sans"/>
              <a:cs typeface="Open Sans"/>
              <a:sym typeface="Open Sans"/>
            </a:endParaRPr>
          </a:p>
          <a:p>
            <a:pPr marL="0" marR="0" lvl="0" indent="0" algn="l" rtl="0">
              <a:lnSpc>
                <a:spcPct val="114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a:p>
            <a:pPr marL="457200" marR="0" lvl="0" indent="-368300" algn="l" rtl="0">
              <a:lnSpc>
                <a:spcPct val="115000"/>
              </a:lnSpc>
              <a:spcBef>
                <a:spcPts val="0"/>
              </a:spcBef>
              <a:spcAft>
                <a:spcPts val="0"/>
              </a:spcAft>
              <a:buClr>
                <a:schemeClr val="dk1"/>
              </a:buClr>
              <a:buSzPts val="2200"/>
              <a:buFont typeface="Open Sans"/>
              <a:buAutoNum type="arabicPeriod"/>
            </a:pPr>
            <a:r>
              <a:rPr lang="en-US" sz="2200" b="0" i="0" u="none" strike="noStrike" cap="none">
                <a:solidFill>
                  <a:schemeClr val="dk1"/>
                </a:solidFill>
                <a:latin typeface="Open Sans"/>
                <a:ea typeface="Open Sans"/>
                <a:cs typeface="Open Sans"/>
                <a:sym typeface="Open Sans"/>
              </a:rPr>
              <a:t>Opening IDE and creating a new project</a:t>
            </a:r>
            <a:endParaRPr sz="2200" b="0" i="0" u="none" strike="noStrike" cap="none">
              <a:solidFill>
                <a:schemeClr val="dk1"/>
              </a:solidFill>
              <a:latin typeface="Open Sans"/>
              <a:ea typeface="Open Sans"/>
              <a:cs typeface="Open Sans"/>
              <a:sym typeface="Open Sans"/>
            </a:endParaRPr>
          </a:p>
          <a:p>
            <a:pPr marL="457200" marR="0" lvl="0" indent="-368300" algn="l" rtl="0">
              <a:lnSpc>
                <a:spcPct val="115000"/>
              </a:lnSpc>
              <a:spcBef>
                <a:spcPts val="0"/>
              </a:spcBef>
              <a:spcAft>
                <a:spcPts val="0"/>
              </a:spcAft>
              <a:buClr>
                <a:schemeClr val="dk1"/>
              </a:buClr>
              <a:buSzPts val="2200"/>
              <a:buFont typeface="Open Sans"/>
              <a:buAutoNum type="arabicPeriod"/>
            </a:pPr>
            <a:r>
              <a:rPr lang="en-US" sz="2200" b="0" i="0" u="none" strike="noStrike" cap="none">
                <a:solidFill>
                  <a:schemeClr val="dk1"/>
                </a:solidFill>
                <a:latin typeface="Open Sans"/>
                <a:ea typeface="Open Sans"/>
                <a:cs typeface="Open Sans"/>
                <a:sym typeface="Open Sans"/>
              </a:rPr>
              <a:t>Writing an interface and executing the code with example data</a:t>
            </a:r>
            <a:endParaRPr sz="2200" b="0" i="0" u="none" strike="noStrike" cap="none">
              <a:solidFill>
                <a:schemeClr val="dk1"/>
              </a:solidFill>
              <a:latin typeface="Open Sans"/>
              <a:ea typeface="Open Sans"/>
              <a:cs typeface="Open Sans"/>
              <a:sym typeface="Open Sans"/>
            </a:endParaRPr>
          </a:p>
          <a:p>
            <a:pPr marL="457200" marR="0" lvl="0" indent="-368300" algn="l" rtl="0">
              <a:lnSpc>
                <a:spcPct val="115000"/>
              </a:lnSpc>
              <a:spcBef>
                <a:spcPts val="0"/>
              </a:spcBef>
              <a:spcAft>
                <a:spcPts val="0"/>
              </a:spcAft>
              <a:buClr>
                <a:schemeClr val="dk1"/>
              </a:buClr>
              <a:buSzPts val="2200"/>
              <a:buFont typeface="Open Sans"/>
              <a:buAutoNum type="arabicPeriod"/>
            </a:pPr>
            <a:r>
              <a:rPr lang="en-US" sz="2200" b="0" i="0" u="none" strike="noStrike" cap="none">
                <a:solidFill>
                  <a:schemeClr val="dk1"/>
                </a:solidFill>
                <a:latin typeface="Open Sans"/>
                <a:ea typeface="Open Sans"/>
                <a:cs typeface="Open Sans"/>
                <a:sym typeface="Open Sans"/>
              </a:rPr>
              <a:t>Executing the code and printing the message accordingly</a:t>
            </a:r>
            <a:endParaRPr sz="2200" b="0" i="0" u="none" strike="noStrike" cap="none">
              <a:solidFill>
                <a:schemeClr val="dk1"/>
              </a:solidFill>
              <a:latin typeface="Open Sans"/>
              <a:ea typeface="Open Sans"/>
              <a:cs typeface="Open Sans"/>
              <a:sym typeface="Open Sans"/>
            </a:endParaRPr>
          </a:p>
          <a:p>
            <a:pPr marL="457200" marR="0" lvl="0" indent="-368300" algn="l" rtl="0">
              <a:lnSpc>
                <a:spcPct val="115000"/>
              </a:lnSpc>
              <a:spcBef>
                <a:spcPts val="0"/>
              </a:spcBef>
              <a:spcAft>
                <a:spcPts val="0"/>
              </a:spcAft>
              <a:buClr>
                <a:schemeClr val="dk1"/>
              </a:buClr>
              <a:buSzPts val="2200"/>
              <a:buFont typeface="Open Sans"/>
              <a:buAutoNum type="arabicPeriod"/>
            </a:pPr>
            <a:r>
              <a:rPr lang="en-US" sz="2200" b="0" i="0" u="none" strike="noStrike" cap="none">
                <a:solidFill>
                  <a:schemeClr val="dk1"/>
                </a:solidFill>
                <a:latin typeface="Open Sans"/>
                <a:ea typeface="Open Sans"/>
                <a:cs typeface="Open Sans"/>
                <a:sym typeface="Open Sans"/>
              </a:rPr>
              <a:t>Overriding the methods called on success and failure</a:t>
            </a:r>
            <a:endParaRPr sz="2200" b="0" i="0" u="none" strike="noStrike" cap="none">
              <a:solidFill>
                <a:schemeClr val="dk1"/>
              </a:solidFill>
              <a:latin typeface="Open Sans"/>
              <a:ea typeface="Open Sans"/>
              <a:cs typeface="Open Sans"/>
              <a:sym typeface="Open Sans"/>
            </a:endParaRPr>
          </a:p>
          <a:p>
            <a:pPr marL="457200" marR="0" lvl="0" indent="-368300" algn="l" rtl="0">
              <a:lnSpc>
                <a:spcPct val="115000"/>
              </a:lnSpc>
              <a:spcBef>
                <a:spcPts val="0"/>
              </a:spcBef>
              <a:spcAft>
                <a:spcPts val="0"/>
              </a:spcAft>
              <a:buClr>
                <a:srgbClr val="404040"/>
              </a:buClr>
              <a:buSzPts val="2200"/>
              <a:buFont typeface="Open Sans"/>
              <a:buAutoNum type="arabicPeriod"/>
            </a:pPr>
            <a:r>
              <a:rPr lang="en-US" sz="2200" b="0" i="0" u="none" strike="noStrike" cap="none">
                <a:solidFill>
                  <a:schemeClr val="dk1"/>
                </a:solidFill>
                <a:latin typeface="Open Sans"/>
                <a:ea typeface="Open Sans"/>
                <a:cs typeface="Open Sans"/>
                <a:sym typeface="Open Sans"/>
              </a:rPr>
              <a:t>Using anonymous classes</a:t>
            </a:r>
            <a:endParaRPr sz="2200" b="0" i="0" u="none" strike="noStrike" cap="none">
              <a:solidFill>
                <a:srgbClr val="404040"/>
              </a:solidFill>
              <a:latin typeface="Open Sans"/>
              <a:ea typeface="Open Sans"/>
              <a:cs typeface="Open Sans"/>
              <a:sym typeface="Open Sans"/>
            </a:endParaRPr>
          </a:p>
          <a:p>
            <a:pPr marL="0" marR="0" lvl="0" indent="0" algn="l" rtl="0">
              <a:lnSpc>
                <a:spcPct val="114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pic>
        <p:nvPicPr>
          <p:cNvPr id="1384" name="Google Shape;1384;g24a0d614294_1_199"/>
          <p:cNvPicPr preferRelativeResize="0"/>
          <p:nvPr/>
        </p:nvPicPr>
        <p:blipFill rotWithShape="1">
          <a:blip r:embed="rId3">
            <a:alphaModFix/>
          </a:blip>
          <a:srcRect/>
          <a:stretch/>
        </p:blipFill>
        <p:spPr>
          <a:xfrm>
            <a:off x="4419600" y="713978"/>
            <a:ext cx="7677150" cy="458700"/>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1388"/>
        <p:cNvGrpSpPr/>
        <p:nvPr/>
      </p:nvGrpSpPr>
      <p:grpSpPr>
        <a:xfrm>
          <a:off x="0" y="0"/>
          <a:ext cx="0" cy="0"/>
          <a:chOff x="0" y="0"/>
          <a:chExt cx="0" cy="0"/>
        </a:xfrm>
      </p:grpSpPr>
      <p:sp>
        <p:nvSpPr>
          <p:cNvPr id="1389" name="Google Shape;1389;g24a0d614294_1_211"/>
          <p:cNvSpPr txBox="1">
            <a:spLocks noGrp="1"/>
          </p:cNvSpPr>
          <p:nvPr>
            <p:ph type="title"/>
          </p:nvPr>
        </p:nvSpPr>
        <p:spPr>
          <a:xfrm>
            <a:off x="812800" y="608392"/>
            <a:ext cx="10666200" cy="665100"/>
          </a:xfrm>
          <a:prstGeom prst="rect">
            <a:avLst/>
          </a:prstGeom>
          <a:noFill/>
          <a:ln>
            <a:noFill/>
          </a:ln>
        </p:spPr>
        <p:txBody>
          <a:bodyPr spcFirstLastPara="1" wrap="square" lIns="91425" tIns="45700" rIns="91425" bIns="45700" anchor="ctr" anchorCtr="0">
            <a:noAutofit/>
          </a:bodyPr>
          <a:lstStyle/>
          <a:p>
            <a:pPr marL="0" lvl="0" indent="0" algn="l" rtl="0">
              <a:lnSpc>
                <a:spcPct val="115000"/>
              </a:lnSpc>
              <a:spcBef>
                <a:spcPts val="0"/>
              </a:spcBef>
              <a:spcAft>
                <a:spcPts val="0"/>
              </a:spcAft>
              <a:buSzPts val="1100"/>
              <a:buFont typeface="Arial"/>
              <a:buNone/>
            </a:pPr>
            <a:endParaRPr/>
          </a:p>
          <a:p>
            <a:pPr marL="0" lvl="0" indent="0" algn="l" rtl="0">
              <a:lnSpc>
                <a:spcPct val="115000"/>
              </a:lnSpc>
              <a:spcBef>
                <a:spcPts val="0"/>
              </a:spcBef>
              <a:spcAft>
                <a:spcPts val="0"/>
              </a:spcAft>
              <a:buSzPts val="1100"/>
              <a:buFont typeface="Arial"/>
              <a:buNone/>
            </a:pPr>
            <a:endParaRPr/>
          </a:p>
          <a:p>
            <a:pPr marL="0" lvl="0" indent="0" algn="l" rtl="0">
              <a:lnSpc>
                <a:spcPct val="115000"/>
              </a:lnSpc>
              <a:spcBef>
                <a:spcPts val="0"/>
              </a:spcBef>
              <a:spcAft>
                <a:spcPts val="0"/>
              </a:spcAft>
              <a:buSzPts val="1100"/>
              <a:buFont typeface="Arial"/>
              <a:buNone/>
            </a:pPr>
            <a:endParaRPr/>
          </a:p>
          <a:p>
            <a:pPr marL="0" lvl="0" indent="0" algn="l" rtl="0">
              <a:lnSpc>
                <a:spcPct val="115000"/>
              </a:lnSpc>
              <a:spcBef>
                <a:spcPts val="0"/>
              </a:spcBef>
              <a:spcAft>
                <a:spcPts val="0"/>
              </a:spcAft>
              <a:buSzPts val="1100"/>
              <a:buFont typeface="Arial"/>
              <a:buNone/>
            </a:pPr>
            <a:r>
              <a:rPr lang="en-US"/>
              <a:t>Abstraction with Interfaces</a:t>
            </a:r>
            <a:endParaRPr/>
          </a:p>
          <a:p>
            <a:pPr marL="0" lvl="0" indent="0" algn="l" rtl="0">
              <a:lnSpc>
                <a:spcPct val="115000"/>
              </a:lnSpc>
              <a:spcBef>
                <a:spcPts val="0"/>
              </a:spcBef>
              <a:spcAft>
                <a:spcPts val="0"/>
              </a:spcAft>
              <a:buSzPts val="1100"/>
              <a:buFont typeface="Arial"/>
              <a:buNone/>
            </a:pPr>
            <a:endParaRPr/>
          </a:p>
          <a:p>
            <a:pPr marL="0" lvl="0" indent="0" algn="l" rtl="0">
              <a:lnSpc>
                <a:spcPct val="115000"/>
              </a:lnSpc>
              <a:spcBef>
                <a:spcPts val="0"/>
              </a:spcBef>
              <a:spcAft>
                <a:spcPts val="0"/>
              </a:spcAft>
              <a:buSzPts val="1100"/>
              <a:buFont typeface="Arial"/>
              <a:buNone/>
            </a:pPr>
            <a:endParaRPr/>
          </a:p>
          <a:p>
            <a:pPr marL="0" lvl="0" indent="0" algn="l" rtl="0">
              <a:lnSpc>
                <a:spcPct val="115000"/>
              </a:lnSpc>
              <a:spcBef>
                <a:spcPts val="0"/>
              </a:spcBef>
              <a:spcAft>
                <a:spcPts val="0"/>
              </a:spcAft>
              <a:buSzPts val="1100"/>
              <a:buFont typeface="Arial"/>
              <a:buNone/>
            </a:pPr>
            <a:endParaRPr sz="2200"/>
          </a:p>
        </p:txBody>
      </p:sp>
      <p:sp>
        <p:nvSpPr>
          <p:cNvPr id="1390" name="Google Shape;1390;g24a0d614294_1_211"/>
          <p:cNvSpPr txBox="1">
            <a:spLocks noGrp="1"/>
          </p:cNvSpPr>
          <p:nvPr>
            <p:ph type="body" idx="1"/>
          </p:nvPr>
        </p:nvSpPr>
        <p:spPr>
          <a:xfrm>
            <a:off x="1902091" y="2363465"/>
            <a:ext cx="12451800" cy="5527500"/>
          </a:xfrm>
          <a:prstGeom prst="rect">
            <a:avLst/>
          </a:prstGeom>
          <a:noFill/>
          <a:ln>
            <a:noFill/>
          </a:ln>
        </p:spPr>
        <p:txBody>
          <a:bodyPr spcFirstLastPara="1" wrap="square" lIns="91425" tIns="0" rIns="91425" bIns="0" anchor="t" anchorCtr="0">
            <a:normAutofit/>
          </a:bodyPr>
          <a:lstStyle/>
          <a:p>
            <a:pPr marL="0" marR="0" lvl="0" indent="0" algn="l" rtl="0">
              <a:lnSpc>
                <a:spcPct val="115000"/>
              </a:lnSpc>
              <a:spcBef>
                <a:spcPts val="0"/>
              </a:spcBef>
              <a:spcAft>
                <a:spcPts val="0"/>
              </a:spcAft>
              <a:buSzPts val="2800"/>
              <a:buNone/>
            </a:pPr>
            <a:r>
              <a:rPr lang="en-US" b="1">
                <a:solidFill>
                  <a:srgbClr val="3F3F3F"/>
                </a:solidFill>
              </a:rPr>
              <a:t>Problem Statement:</a:t>
            </a:r>
            <a:endParaRPr b="1">
              <a:solidFill>
                <a:srgbClr val="3F3F3F"/>
              </a:solidFill>
            </a:endParaRPr>
          </a:p>
          <a:p>
            <a:pPr marL="0" marR="0" lvl="0" indent="0" algn="l" rtl="0">
              <a:lnSpc>
                <a:spcPct val="115000"/>
              </a:lnSpc>
              <a:spcBef>
                <a:spcPts val="0"/>
              </a:spcBef>
              <a:spcAft>
                <a:spcPts val="0"/>
              </a:spcAft>
              <a:buSzPts val="2800"/>
              <a:buNone/>
            </a:pPr>
            <a:endParaRPr>
              <a:solidFill>
                <a:srgbClr val="3F3F3F"/>
              </a:solidFill>
            </a:endParaRPr>
          </a:p>
          <a:p>
            <a:pPr marL="0" lvl="0" indent="0" algn="l" rtl="0">
              <a:lnSpc>
                <a:spcPct val="107500"/>
              </a:lnSpc>
              <a:spcBef>
                <a:spcPts val="0"/>
              </a:spcBef>
              <a:spcAft>
                <a:spcPts val="0"/>
              </a:spcAft>
              <a:buSzPts val="1100"/>
              <a:buNone/>
            </a:pPr>
            <a:r>
              <a:rPr lang="en-US">
                <a:solidFill>
                  <a:srgbClr val="252525"/>
                </a:solidFill>
              </a:rPr>
              <a:t>You have been asked to </a:t>
            </a:r>
            <a:r>
              <a:rPr lang="en-US">
                <a:solidFill>
                  <a:schemeClr val="dk1"/>
                </a:solidFill>
              </a:rPr>
              <a:t>understand and optimise implementations of abstractions using interfaces.</a:t>
            </a:r>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1394"/>
        <p:cNvGrpSpPr/>
        <p:nvPr/>
      </p:nvGrpSpPr>
      <p:grpSpPr>
        <a:xfrm>
          <a:off x="0" y="0"/>
          <a:ext cx="0" cy="0"/>
          <a:chOff x="0" y="0"/>
          <a:chExt cx="0" cy="0"/>
        </a:xfrm>
      </p:grpSpPr>
      <p:sp>
        <p:nvSpPr>
          <p:cNvPr id="1395" name="Google Shape;1395;g24a0d614294_1_205"/>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Assisted Practice: Guidelines</a:t>
            </a:r>
            <a:endParaRPr/>
          </a:p>
        </p:txBody>
      </p:sp>
      <p:sp>
        <p:nvSpPr>
          <p:cNvPr id="1396" name="Google Shape;1396;g24a0d614294_1_205"/>
          <p:cNvSpPr txBox="1"/>
          <p:nvPr/>
        </p:nvSpPr>
        <p:spPr>
          <a:xfrm>
            <a:off x="2214880" y="1407160"/>
            <a:ext cx="10866300" cy="3753900"/>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1000"/>
              </a:spcBef>
              <a:spcAft>
                <a:spcPts val="0"/>
              </a:spcAft>
              <a:buClr>
                <a:srgbClr val="000000"/>
              </a:buClr>
              <a:buSzPts val="2200"/>
              <a:buFont typeface="Arial"/>
              <a:buNone/>
            </a:pPr>
            <a:r>
              <a:rPr lang="en-US" sz="2200" b="1" i="0" u="none" strike="noStrike" cap="none">
                <a:solidFill>
                  <a:srgbClr val="3F3F3F"/>
                </a:solidFill>
                <a:latin typeface="Open Sans"/>
                <a:ea typeface="Open Sans"/>
                <a:cs typeface="Open Sans"/>
                <a:sym typeface="Open Sans"/>
              </a:rPr>
              <a:t>Steps to be followed are:</a:t>
            </a:r>
            <a:endParaRPr sz="2200" b="1" i="0" u="none" strike="noStrike" cap="none">
              <a:solidFill>
                <a:srgbClr val="3F3F3F"/>
              </a:solidFill>
              <a:latin typeface="Open Sans"/>
              <a:ea typeface="Open Sans"/>
              <a:cs typeface="Open Sans"/>
              <a:sym typeface="Open Sans"/>
            </a:endParaRPr>
          </a:p>
          <a:p>
            <a:pPr marL="0" marR="0" lvl="0" indent="0" algn="l" rtl="0">
              <a:lnSpc>
                <a:spcPct val="114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a:p>
            <a:pPr marL="457200" marR="0" lvl="0" indent="-368300" algn="l" rtl="0">
              <a:lnSpc>
                <a:spcPct val="115000"/>
              </a:lnSpc>
              <a:spcBef>
                <a:spcPts val="0"/>
              </a:spcBef>
              <a:spcAft>
                <a:spcPts val="0"/>
              </a:spcAft>
              <a:buClr>
                <a:srgbClr val="404040"/>
              </a:buClr>
              <a:buSzPts val="2200"/>
              <a:buFont typeface="Open Sans"/>
              <a:buAutoNum type="arabicPeriod"/>
            </a:pPr>
            <a:r>
              <a:rPr lang="en-US" sz="2200" b="0" i="0" u="none" strike="noStrike" cap="none">
                <a:solidFill>
                  <a:srgbClr val="404040"/>
                </a:solidFill>
                <a:latin typeface="Open Sans"/>
                <a:ea typeface="Open Sans"/>
                <a:cs typeface="Open Sans"/>
                <a:sym typeface="Open Sans"/>
              </a:rPr>
              <a:t>Opening IDE and creating a new project</a:t>
            </a:r>
            <a:endParaRPr sz="2200" b="0" i="0" u="none" strike="noStrike" cap="none">
              <a:solidFill>
                <a:srgbClr val="404040"/>
              </a:solidFill>
              <a:latin typeface="Open Sans"/>
              <a:ea typeface="Open Sans"/>
              <a:cs typeface="Open Sans"/>
              <a:sym typeface="Open Sans"/>
            </a:endParaRPr>
          </a:p>
          <a:p>
            <a:pPr marL="457200" marR="0" lvl="0" indent="-368300" algn="l" rtl="0">
              <a:lnSpc>
                <a:spcPct val="115000"/>
              </a:lnSpc>
              <a:spcBef>
                <a:spcPts val="0"/>
              </a:spcBef>
              <a:spcAft>
                <a:spcPts val="0"/>
              </a:spcAft>
              <a:buClr>
                <a:srgbClr val="404040"/>
              </a:buClr>
              <a:buSzPts val="2200"/>
              <a:buFont typeface="Open Sans"/>
              <a:buAutoNum type="arabicPeriod"/>
            </a:pPr>
            <a:r>
              <a:rPr lang="en-US" sz="2200" b="0" i="0" u="none" strike="noStrike" cap="none">
                <a:solidFill>
                  <a:srgbClr val="404040"/>
                </a:solidFill>
                <a:latin typeface="Open Sans"/>
                <a:ea typeface="Open Sans"/>
                <a:cs typeface="Open Sans"/>
                <a:sym typeface="Open Sans"/>
              </a:rPr>
              <a:t>Considering a class marked as abstract and two methods, each for failure and success</a:t>
            </a:r>
            <a:endParaRPr sz="2200" b="0" i="0" u="none" strike="noStrike" cap="none">
              <a:solidFill>
                <a:srgbClr val="404040"/>
              </a:solidFill>
              <a:latin typeface="Open Sans"/>
              <a:ea typeface="Open Sans"/>
              <a:cs typeface="Open Sans"/>
              <a:sym typeface="Open Sans"/>
            </a:endParaRPr>
          </a:p>
          <a:p>
            <a:pPr marL="457200" marR="0" lvl="0" indent="-368300" algn="l" rtl="0">
              <a:lnSpc>
                <a:spcPct val="115000"/>
              </a:lnSpc>
              <a:spcBef>
                <a:spcPts val="0"/>
              </a:spcBef>
              <a:spcAft>
                <a:spcPts val="0"/>
              </a:spcAft>
              <a:buClr>
                <a:srgbClr val="404040"/>
              </a:buClr>
              <a:buSzPts val="2200"/>
              <a:buFont typeface="Open Sans"/>
              <a:buAutoNum type="arabicPeriod"/>
            </a:pPr>
            <a:r>
              <a:rPr lang="en-US" sz="2200" b="0" i="0" u="none" strike="noStrike" cap="none">
                <a:solidFill>
                  <a:srgbClr val="404040"/>
                </a:solidFill>
                <a:latin typeface="Open Sans"/>
                <a:ea typeface="Open Sans"/>
                <a:cs typeface="Open Sans"/>
                <a:sym typeface="Open Sans"/>
              </a:rPr>
              <a:t>Executing the code with example data</a:t>
            </a:r>
            <a:endParaRPr sz="2200" b="0" i="0" u="none" strike="noStrike" cap="none">
              <a:solidFill>
                <a:srgbClr val="404040"/>
              </a:solidFill>
              <a:latin typeface="Open Sans"/>
              <a:ea typeface="Open Sans"/>
              <a:cs typeface="Open Sans"/>
              <a:sym typeface="Open Sans"/>
            </a:endParaRPr>
          </a:p>
          <a:p>
            <a:pPr marL="457200" marR="0" lvl="0" indent="-368300" algn="l" rtl="0">
              <a:lnSpc>
                <a:spcPct val="115000"/>
              </a:lnSpc>
              <a:spcBef>
                <a:spcPts val="0"/>
              </a:spcBef>
              <a:spcAft>
                <a:spcPts val="0"/>
              </a:spcAft>
              <a:buClr>
                <a:srgbClr val="404040"/>
              </a:buClr>
              <a:buSzPts val="2200"/>
              <a:buFont typeface="Open Sans"/>
              <a:buAutoNum type="arabicPeriod"/>
            </a:pPr>
            <a:r>
              <a:rPr lang="en-US" sz="2200" b="0" i="0" u="none" strike="noStrike" cap="none">
                <a:solidFill>
                  <a:srgbClr val="404040"/>
                </a:solidFill>
                <a:latin typeface="Open Sans"/>
                <a:ea typeface="Open Sans"/>
                <a:cs typeface="Open Sans"/>
                <a:sym typeface="Open Sans"/>
              </a:rPr>
              <a:t>Making the abstract class as an interface</a:t>
            </a:r>
            <a:endParaRPr sz="2200" b="0" i="0" u="none" strike="noStrike" cap="none">
              <a:solidFill>
                <a:srgbClr val="404040"/>
              </a:solidFill>
              <a:latin typeface="Open Sans"/>
              <a:ea typeface="Open Sans"/>
              <a:cs typeface="Open Sans"/>
              <a:sym typeface="Open Sans"/>
            </a:endParaRPr>
          </a:p>
          <a:p>
            <a:pPr marL="457200" marR="0" lvl="0" indent="-368300" algn="l" rtl="0">
              <a:lnSpc>
                <a:spcPct val="115000"/>
              </a:lnSpc>
              <a:spcBef>
                <a:spcPts val="0"/>
              </a:spcBef>
              <a:spcAft>
                <a:spcPts val="0"/>
              </a:spcAft>
              <a:buClr>
                <a:srgbClr val="404040"/>
              </a:buClr>
              <a:buSzPts val="2200"/>
              <a:buFont typeface="Open Sans"/>
              <a:buAutoNum type="arabicPeriod"/>
            </a:pPr>
            <a:r>
              <a:rPr lang="en-US" sz="2200" b="0" i="0" u="none" strike="noStrike" cap="none">
                <a:solidFill>
                  <a:srgbClr val="404040"/>
                </a:solidFill>
                <a:latin typeface="Open Sans"/>
                <a:ea typeface="Open Sans"/>
                <a:cs typeface="Open Sans"/>
                <a:sym typeface="Open Sans"/>
              </a:rPr>
              <a:t>Understanding the polymorphic statement and executing the code</a:t>
            </a:r>
            <a:endParaRPr sz="2200" b="0" i="0" u="none" strike="noStrike" cap="none">
              <a:solidFill>
                <a:schemeClr val="dk1"/>
              </a:solidFill>
              <a:latin typeface="Open Sans"/>
              <a:ea typeface="Open Sans"/>
              <a:cs typeface="Open Sans"/>
              <a:sym typeface="Open Sans"/>
            </a:endParaRPr>
          </a:p>
          <a:p>
            <a:pPr marL="0" marR="0" lvl="0" indent="0" algn="l" rtl="0">
              <a:lnSpc>
                <a:spcPct val="114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pic>
        <p:nvPicPr>
          <p:cNvPr id="1397" name="Google Shape;1397;g24a0d614294_1_205"/>
          <p:cNvPicPr preferRelativeResize="0"/>
          <p:nvPr/>
        </p:nvPicPr>
        <p:blipFill rotWithShape="1">
          <a:blip r:embed="rId3">
            <a:alphaModFix/>
          </a:blip>
          <a:srcRect/>
          <a:stretch/>
        </p:blipFill>
        <p:spPr>
          <a:xfrm>
            <a:off x="4419600" y="713978"/>
            <a:ext cx="7677150" cy="458700"/>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1401"/>
        <p:cNvGrpSpPr/>
        <p:nvPr/>
      </p:nvGrpSpPr>
      <p:grpSpPr>
        <a:xfrm>
          <a:off x="0" y="0"/>
          <a:ext cx="0" cy="0"/>
          <a:chOff x="0" y="0"/>
          <a:chExt cx="0" cy="0"/>
        </a:xfrm>
      </p:grpSpPr>
      <p:sp>
        <p:nvSpPr>
          <p:cNvPr id="1402" name="Google Shape;1402;g24a0d614294_1_223"/>
          <p:cNvSpPr txBox="1">
            <a:spLocks noGrp="1"/>
          </p:cNvSpPr>
          <p:nvPr>
            <p:ph type="title"/>
          </p:nvPr>
        </p:nvSpPr>
        <p:spPr>
          <a:xfrm>
            <a:off x="812800" y="608392"/>
            <a:ext cx="10666200" cy="665100"/>
          </a:xfrm>
          <a:prstGeom prst="rect">
            <a:avLst/>
          </a:prstGeom>
          <a:noFill/>
          <a:ln>
            <a:noFill/>
          </a:ln>
        </p:spPr>
        <p:txBody>
          <a:bodyPr spcFirstLastPara="1" wrap="square" lIns="91425" tIns="45700" rIns="91425" bIns="45700" anchor="ctr" anchorCtr="0">
            <a:noAutofit/>
          </a:bodyPr>
          <a:lstStyle/>
          <a:p>
            <a:pPr marL="0" lvl="0" indent="0" algn="l" rtl="0">
              <a:lnSpc>
                <a:spcPct val="115000"/>
              </a:lnSpc>
              <a:spcBef>
                <a:spcPts val="0"/>
              </a:spcBef>
              <a:spcAft>
                <a:spcPts val="0"/>
              </a:spcAft>
              <a:buSzPts val="1100"/>
              <a:buFont typeface="Arial"/>
              <a:buNone/>
            </a:pPr>
            <a:endParaRPr/>
          </a:p>
          <a:p>
            <a:pPr marL="0" lvl="0" indent="0" algn="l" rtl="0">
              <a:lnSpc>
                <a:spcPct val="115000"/>
              </a:lnSpc>
              <a:spcBef>
                <a:spcPts val="0"/>
              </a:spcBef>
              <a:spcAft>
                <a:spcPts val="0"/>
              </a:spcAft>
              <a:buSzPts val="1100"/>
              <a:buFont typeface="Arial"/>
              <a:buNone/>
            </a:pPr>
            <a:endParaRPr/>
          </a:p>
          <a:p>
            <a:pPr marL="0" lvl="0" indent="0" algn="l" rtl="0">
              <a:lnSpc>
                <a:spcPct val="115000"/>
              </a:lnSpc>
              <a:spcBef>
                <a:spcPts val="0"/>
              </a:spcBef>
              <a:spcAft>
                <a:spcPts val="0"/>
              </a:spcAft>
              <a:buSzPts val="1100"/>
              <a:buFont typeface="Arial"/>
              <a:buNone/>
            </a:pPr>
            <a:endParaRPr/>
          </a:p>
          <a:p>
            <a:pPr marL="0" lvl="0" indent="0" algn="l" rtl="0">
              <a:lnSpc>
                <a:spcPct val="115000"/>
              </a:lnSpc>
              <a:spcBef>
                <a:spcPts val="0"/>
              </a:spcBef>
              <a:spcAft>
                <a:spcPts val="0"/>
              </a:spcAft>
              <a:buSzPts val="1100"/>
              <a:buFont typeface="Arial"/>
              <a:buNone/>
            </a:pPr>
            <a:r>
              <a:rPr lang="en-US"/>
              <a:t>Design Patterns Factory and State</a:t>
            </a:r>
            <a:endParaRPr/>
          </a:p>
          <a:p>
            <a:pPr marL="0" lvl="0" indent="0" algn="l" rtl="0">
              <a:lnSpc>
                <a:spcPct val="115000"/>
              </a:lnSpc>
              <a:spcBef>
                <a:spcPts val="0"/>
              </a:spcBef>
              <a:spcAft>
                <a:spcPts val="0"/>
              </a:spcAft>
              <a:buSzPts val="1100"/>
              <a:buFont typeface="Arial"/>
              <a:buNone/>
            </a:pPr>
            <a:endParaRPr/>
          </a:p>
          <a:p>
            <a:pPr marL="0" lvl="0" indent="0" algn="l" rtl="0">
              <a:lnSpc>
                <a:spcPct val="115000"/>
              </a:lnSpc>
              <a:spcBef>
                <a:spcPts val="0"/>
              </a:spcBef>
              <a:spcAft>
                <a:spcPts val="0"/>
              </a:spcAft>
              <a:buSzPts val="1100"/>
              <a:buFont typeface="Arial"/>
              <a:buNone/>
            </a:pPr>
            <a:endParaRPr/>
          </a:p>
          <a:p>
            <a:pPr marL="0" lvl="0" indent="0" algn="l" rtl="0">
              <a:lnSpc>
                <a:spcPct val="115000"/>
              </a:lnSpc>
              <a:spcBef>
                <a:spcPts val="0"/>
              </a:spcBef>
              <a:spcAft>
                <a:spcPts val="0"/>
              </a:spcAft>
              <a:buSzPts val="1100"/>
              <a:buFont typeface="Arial"/>
              <a:buNone/>
            </a:pPr>
            <a:endParaRPr sz="2200"/>
          </a:p>
        </p:txBody>
      </p:sp>
      <p:sp>
        <p:nvSpPr>
          <p:cNvPr id="1403" name="Google Shape;1403;g24a0d614294_1_223"/>
          <p:cNvSpPr txBox="1">
            <a:spLocks noGrp="1"/>
          </p:cNvSpPr>
          <p:nvPr>
            <p:ph type="body" idx="1"/>
          </p:nvPr>
        </p:nvSpPr>
        <p:spPr>
          <a:xfrm>
            <a:off x="1902091" y="2363465"/>
            <a:ext cx="12451800" cy="5527500"/>
          </a:xfrm>
          <a:prstGeom prst="rect">
            <a:avLst/>
          </a:prstGeom>
          <a:noFill/>
          <a:ln>
            <a:noFill/>
          </a:ln>
        </p:spPr>
        <p:txBody>
          <a:bodyPr spcFirstLastPara="1" wrap="square" lIns="91425" tIns="0" rIns="91425" bIns="0" anchor="t" anchorCtr="0">
            <a:normAutofit/>
          </a:bodyPr>
          <a:lstStyle/>
          <a:p>
            <a:pPr marL="0" marR="0" lvl="0" indent="0" algn="l" rtl="0">
              <a:lnSpc>
                <a:spcPct val="115000"/>
              </a:lnSpc>
              <a:spcBef>
                <a:spcPts val="0"/>
              </a:spcBef>
              <a:spcAft>
                <a:spcPts val="0"/>
              </a:spcAft>
              <a:buSzPts val="2800"/>
              <a:buNone/>
            </a:pPr>
            <a:r>
              <a:rPr lang="en-US" b="1">
                <a:solidFill>
                  <a:srgbClr val="3F3F3F"/>
                </a:solidFill>
              </a:rPr>
              <a:t>Problem Statement:</a:t>
            </a:r>
            <a:endParaRPr b="1">
              <a:solidFill>
                <a:srgbClr val="3F3F3F"/>
              </a:solidFill>
            </a:endParaRPr>
          </a:p>
          <a:p>
            <a:pPr marL="0" marR="0" lvl="0" indent="0" algn="l" rtl="0">
              <a:lnSpc>
                <a:spcPct val="115000"/>
              </a:lnSpc>
              <a:spcBef>
                <a:spcPts val="0"/>
              </a:spcBef>
              <a:spcAft>
                <a:spcPts val="0"/>
              </a:spcAft>
              <a:buSzPts val="2800"/>
              <a:buNone/>
            </a:pPr>
            <a:endParaRPr>
              <a:solidFill>
                <a:srgbClr val="3F3F3F"/>
              </a:solidFill>
            </a:endParaRPr>
          </a:p>
          <a:p>
            <a:pPr marL="0" lvl="0" indent="0" algn="l" rtl="0">
              <a:lnSpc>
                <a:spcPct val="107500"/>
              </a:lnSpc>
              <a:spcBef>
                <a:spcPts val="0"/>
              </a:spcBef>
              <a:spcAft>
                <a:spcPts val="0"/>
              </a:spcAft>
              <a:buSzPts val="1100"/>
              <a:buNone/>
            </a:pPr>
            <a:r>
              <a:rPr lang="en-US">
                <a:solidFill>
                  <a:srgbClr val="252525"/>
                </a:solidFill>
              </a:rPr>
              <a:t>You have been asked to </a:t>
            </a:r>
            <a:r>
              <a:rPr lang="en-US">
                <a:solidFill>
                  <a:schemeClr val="dk1"/>
                </a:solidFill>
              </a:rPr>
              <a:t>understand designing patterns factory and state.</a:t>
            </a:r>
            <a:endParaRPr>
              <a:solidFill>
                <a:schemeClr val="dk1"/>
              </a:solidFill>
            </a:endParaRPr>
          </a:p>
          <a:p>
            <a:pPr marL="0" lvl="0" indent="0" algn="l" rtl="0">
              <a:lnSpc>
                <a:spcPct val="107500"/>
              </a:lnSpc>
              <a:spcBef>
                <a:spcPts val="0"/>
              </a:spcBef>
              <a:spcAft>
                <a:spcPts val="0"/>
              </a:spcAft>
              <a:buSzPts val="1100"/>
              <a:buNone/>
            </a:pPr>
            <a:endParaRPr>
              <a:solidFill>
                <a:schemeClr val="dk1"/>
              </a:solidFill>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1407"/>
        <p:cNvGrpSpPr/>
        <p:nvPr/>
      </p:nvGrpSpPr>
      <p:grpSpPr>
        <a:xfrm>
          <a:off x="0" y="0"/>
          <a:ext cx="0" cy="0"/>
          <a:chOff x="0" y="0"/>
          <a:chExt cx="0" cy="0"/>
        </a:xfrm>
      </p:grpSpPr>
      <p:sp>
        <p:nvSpPr>
          <p:cNvPr id="1408" name="Google Shape;1408;g24a0d614294_1_217"/>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Assisted Practice: Guidelines</a:t>
            </a:r>
            <a:endParaRPr/>
          </a:p>
        </p:txBody>
      </p:sp>
      <p:sp>
        <p:nvSpPr>
          <p:cNvPr id="1409" name="Google Shape;1409;g24a0d614294_1_217"/>
          <p:cNvSpPr txBox="1"/>
          <p:nvPr/>
        </p:nvSpPr>
        <p:spPr>
          <a:xfrm>
            <a:off x="2214880" y="1407160"/>
            <a:ext cx="10866300" cy="3753900"/>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1000"/>
              </a:spcBef>
              <a:spcAft>
                <a:spcPts val="0"/>
              </a:spcAft>
              <a:buClr>
                <a:srgbClr val="000000"/>
              </a:buClr>
              <a:buSzPts val="2200"/>
              <a:buFont typeface="Arial"/>
              <a:buNone/>
            </a:pPr>
            <a:r>
              <a:rPr lang="en-US" sz="2200" b="1" i="0" u="none" strike="noStrike" cap="none">
                <a:solidFill>
                  <a:srgbClr val="3F3F3F"/>
                </a:solidFill>
                <a:latin typeface="Open Sans"/>
                <a:ea typeface="Open Sans"/>
                <a:cs typeface="Open Sans"/>
                <a:sym typeface="Open Sans"/>
              </a:rPr>
              <a:t>Steps to be followed are:</a:t>
            </a:r>
            <a:endParaRPr sz="2200" b="1" i="0" u="none" strike="noStrike" cap="none">
              <a:solidFill>
                <a:srgbClr val="3F3F3F"/>
              </a:solidFill>
              <a:latin typeface="Open Sans"/>
              <a:ea typeface="Open Sans"/>
              <a:cs typeface="Open Sans"/>
              <a:sym typeface="Open Sans"/>
            </a:endParaRPr>
          </a:p>
          <a:p>
            <a:pPr marL="0" marR="0" lvl="0" indent="0" algn="l" rtl="0">
              <a:lnSpc>
                <a:spcPct val="114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a:p>
            <a:pPr marL="457200" marR="0" lvl="0" indent="-368300" algn="l" rtl="0">
              <a:lnSpc>
                <a:spcPct val="115000"/>
              </a:lnSpc>
              <a:spcBef>
                <a:spcPts val="0"/>
              </a:spcBef>
              <a:spcAft>
                <a:spcPts val="0"/>
              </a:spcAft>
              <a:buClr>
                <a:schemeClr val="dk1"/>
              </a:buClr>
              <a:buSzPts val="2200"/>
              <a:buFont typeface="Open Sans"/>
              <a:buAutoNum type="arabicPeriod"/>
            </a:pPr>
            <a:r>
              <a:rPr lang="en-US" sz="2200" b="0" i="0" u="none" strike="noStrike" cap="none">
                <a:solidFill>
                  <a:schemeClr val="dk1"/>
                </a:solidFill>
                <a:latin typeface="Open Sans"/>
                <a:ea typeface="Open Sans"/>
                <a:cs typeface="Open Sans"/>
                <a:sym typeface="Open Sans"/>
              </a:rPr>
              <a:t>Understanding and creating Factory Design Pattern class and Plan interface</a:t>
            </a:r>
            <a:endParaRPr sz="2200" b="0" i="0" u="none" strike="noStrike" cap="none">
              <a:solidFill>
                <a:schemeClr val="dk1"/>
              </a:solidFill>
              <a:latin typeface="Open Sans"/>
              <a:ea typeface="Open Sans"/>
              <a:cs typeface="Open Sans"/>
              <a:sym typeface="Open Sans"/>
            </a:endParaRPr>
          </a:p>
          <a:p>
            <a:pPr marL="457200" marR="0" lvl="0" indent="-368300" algn="l" rtl="0">
              <a:lnSpc>
                <a:spcPct val="115000"/>
              </a:lnSpc>
              <a:spcBef>
                <a:spcPts val="0"/>
              </a:spcBef>
              <a:spcAft>
                <a:spcPts val="0"/>
              </a:spcAft>
              <a:buClr>
                <a:schemeClr val="dk1"/>
              </a:buClr>
              <a:buSzPts val="2200"/>
              <a:buFont typeface="Open Sans"/>
              <a:buAutoNum type="arabicPeriod"/>
            </a:pPr>
            <a:r>
              <a:rPr lang="en-US" sz="2200" b="0" i="0" u="none" strike="noStrike" cap="none">
                <a:solidFill>
                  <a:schemeClr val="dk1"/>
                </a:solidFill>
                <a:latin typeface="Open Sans"/>
                <a:ea typeface="Open Sans"/>
                <a:cs typeface="Open Sans"/>
                <a:sym typeface="Open Sans"/>
              </a:rPr>
              <a:t>Creating class Plan3G</a:t>
            </a:r>
            <a:endParaRPr sz="2200" b="0" i="0" u="none" strike="noStrike" cap="none">
              <a:solidFill>
                <a:schemeClr val="dk1"/>
              </a:solidFill>
              <a:latin typeface="Open Sans"/>
              <a:ea typeface="Open Sans"/>
              <a:cs typeface="Open Sans"/>
              <a:sym typeface="Open Sans"/>
            </a:endParaRPr>
          </a:p>
          <a:p>
            <a:pPr marL="457200" marR="0" lvl="0" indent="-368300" algn="l" rtl="0">
              <a:lnSpc>
                <a:spcPct val="115000"/>
              </a:lnSpc>
              <a:spcBef>
                <a:spcPts val="0"/>
              </a:spcBef>
              <a:spcAft>
                <a:spcPts val="0"/>
              </a:spcAft>
              <a:buClr>
                <a:schemeClr val="dk1"/>
              </a:buClr>
              <a:buSzPts val="2200"/>
              <a:buFont typeface="Open Sans"/>
              <a:buAutoNum type="arabicPeriod"/>
            </a:pPr>
            <a:r>
              <a:rPr lang="en-US" sz="2200" b="0" i="0" u="none" strike="noStrike" cap="none">
                <a:solidFill>
                  <a:schemeClr val="dk1"/>
                </a:solidFill>
                <a:latin typeface="Open Sans"/>
                <a:ea typeface="Open Sans"/>
                <a:cs typeface="Open Sans"/>
                <a:sym typeface="Open Sans"/>
              </a:rPr>
              <a:t>Creating class Plan4G and Plan5G</a:t>
            </a:r>
            <a:endParaRPr sz="2200" b="0" i="0" u="none" strike="noStrike" cap="none">
              <a:solidFill>
                <a:schemeClr val="dk1"/>
              </a:solidFill>
              <a:latin typeface="Open Sans"/>
              <a:ea typeface="Open Sans"/>
              <a:cs typeface="Open Sans"/>
              <a:sym typeface="Open Sans"/>
            </a:endParaRPr>
          </a:p>
          <a:p>
            <a:pPr marL="457200" marR="0" lvl="0" indent="-368300" algn="l" rtl="0">
              <a:lnSpc>
                <a:spcPct val="115000"/>
              </a:lnSpc>
              <a:spcBef>
                <a:spcPts val="0"/>
              </a:spcBef>
              <a:spcAft>
                <a:spcPts val="0"/>
              </a:spcAft>
              <a:buClr>
                <a:schemeClr val="dk1"/>
              </a:buClr>
              <a:buSzPts val="2200"/>
              <a:buFont typeface="Open Sans"/>
              <a:buAutoNum type="arabicPeriod"/>
            </a:pPr>
            <a:r>
              <a:rPr lang="en-US" sz="2200" b="0" i="0" u="none" strike="noStrike" cap="none">
                <a:solidFill>
                  <a:schemeClr val="dk1"/>
                </a:solidFill>
                <a:latin typeface="Open Sans"/>
                <a:ea typeface="Open Sans"/>
                <a:cs typeface="Open Sans"/>
                <a:sym typeface="Open Sans"/>
              </a:rPr>
              <a:t>Creating class Plan Factory</a:t>
            </a:r>
            <a:endParaRPr sz="2200" b="0" i="0" u="none" strike="noStrike" cap="none">
              <a:solidFill>
                <a:schemeClr val="dk1"/>
              </a:solidFill>
              <a:latin typeface="Open Sans"/>
              <a:ea typeface="Open Sans"/>
              <a:cs typeface="Open Sans"/>
              <a:sym typeface="Open Sans"/>
            </a:endParaRPr>
          </a:p>
          <a:p>
            <a:pPr marL="457200" marR="0" lvl="0" indent="-368300" algn="l" rtl="0">
              <a:lnSpc>
                <a:spcPct val="115000"/>
              </a:lnSpc>
              <a:spcBef>
                <a:spcPts val="0"/>
              </a:spcBef>
              <a:spcAft>
                <a:spcPts val="0"/>
              </a:spcAft>
              <a:buClr>
                <a:schemeClr val="dk1"/>
              </a:buClr>
              <a:buSzPts val="2200"/>
              <a:buFont typeface="Open Sans"/>
              <a:buAutoNum type="arabicPeriod"/>
            </a:pPr>
            <a:r>
              <a:rPr lang="en-US" sz="2200" b="0" i="0" u="none" strike="noStrike" cap="none">
                <a:solidFill>
                  <a:schemeClr val="dk1"/>
                </a:solidFill>
                <a:latin typeface="Open Sans"/>
                <a:ea typeface="Open Sans"/>
                <a:cs typeface="Open Sans"/>
                <a:sym typeface="Open Sans"/>
              </a:rPr>
              <a:t>Implementing the methods of the interface and classes</a:t>
            </a:r>
            <a:endParaRPr sz="2200" b="0" i="0" u="none" strike="noStrike" cap="none">
              <a:solidFill>
                <a:schemeClr val="dk1"/>
              </a:solidFill>
              <a:latin typeface="Open Sans"/>
              <a:ea typeface="Open Sans"/>
              <a:cs typeface="Open Sans"/>
              <a:sym typeface="Open Sans"/>
            </a:endParaRPr>
          </a:p>
          <a:p>
            <a:pPr marL="457200" marR="0" lvl="0" indent="-368300" algn="l" rtl="0">
              <a:lnSpc>
                <a:spcPct val="115000"/>
              </a:lnSpc>
              <a:spcBef>
                <a:spcPts val="0"/>
              </a:spcBef>
              <a:spcAft>
                <a:spcPts val="0"/>
              </a:spcAft>
              <a:buClr>
                <a:schemeClr val="dk1"/>
              </a:buClr>
              <a:buSzPts val="2200"/>
              <a:buFont typeface="Open Sans"/>
              <a:buAutoNum type="arabicPeriod"/>
            </a:pPr>
            <a:r>
              <a:rPr lang="en-US" sz="2200" b="0" i="0" u="none" strike="noStrike" cap="none">
                <a:solidFill>
                  <a:schemeClr val="dk1"/>
                </a:solidFill>
                <a:latin typeface="Open Sans"/>
                <a:ea typeface="Open Sans"/>
                <a:cs typeface="Open Sans"/>
                <a:sym typeface="Open Sans"/>
              </a:rPr>
              <a:t>Understanding State Design Patterns</a:t>
            </a:r>
            <a:endParaRPr sz="2200" b="0" i="0" u="none" strike="noStrike" cap="none">
              <a:solidFill>
                <a:srgbClr val="404040"/>
              </a:solidFill>
              <a:latin typeface="Open Sans"/>
              <a:ea typeface="Open Sans"/>
              <a:cs typeface="Open Sans"/>
              <a:sym typeface="Open Sans"/>
            </a:endParaRPr>
          </a:p>
          <a:p>
            <a:pPr marL="0" marR="0" lvl="0" indent="0" algn="l" rtl="0">
              <a:lnSpc>
                <a:spcPct val="114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pic>
        <p:nvPicPr>
          <p:cNvPr id="1410" name="Google Shape;1410;g24a0d614294_1_217"/>
          <p:cNvPicPr preferRelativeResize="0"/>
          <p:nvPr/>
        </p:nvPicPr>
        <p:blipFill rotWithShape="1">
          <a:blip r:embed="rId3">
            <a:alphaModFix/>
          </a:blip>
          <a:srcRect/>
          <a:stretch/>
        </p:blipFill>
        <p:spPr>
          <a:xfrm>
            <a:off x="4419600" y="713978"/>
            <a:ext cx="7677150" cy="458700"/>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1414"/>
        <p:cNvGrpSpPr/>
        <p:nvPr/>
      </p:nvGrpSpPr>
      <p:grpSpPr>
        <a:xfrm>
          <a:off x="0" y="0"/>
          <a:ext cx="0" cy="0"/>
          <a:chOff x="0" y="0"/>
          <a:chExt cx="0" cy="0"/>
        </a:xfrm>
      </p:grpSpPr>
      <p:sp>
        <p:nvSpPr>
          <p:cNvPr id="1415" name="Google Shape;1415;g24a0d614294_1_234"/>
          <p:cNvSpPr txBox="1">
            <a:spLocks noGrp="1"/>
          </p:cNvSpPr>
          <p:nvPr>
            <p:ph type="title"/>
          </p:nvPr>
        </p:nvSpPr>
        <p:spPr>
          <a:xfrm>
            <a:off x="812800" y="608392"/>
            <a:ext cx="10666200" cy="665100"/>
          </a:xfrm>
          <a:prstGeom prst="rect">
            <a:avLst/>
          </a:prstGeom>
          <a:noFill/>
          <a:ln>
            <a:noFill/>
          </a:ln>
        </p:spPr>
        <p:txBody>
          <a:bodyPr spcFirstLastPara="1" wrap="square" lIns="91425" tIns="45700" rIns="91425" bIns="45700" anchor="ctr" anchorCtr="0">
            <a:noAutofit/>
          </a:bodyPr>
          <a:lstStyle/>
          <a:p>
            <a:pPr marL="0" lvl="0" indent="0" algn="l" rtl="0">
              <a:lnSpc>
                <a:spcPct val="115000"/>
              </a:lnSpc>
              <a:spcBef>
                <a:spcPts val="0"/>
              </a:spcBef>
              <a:spcAft>
                <a:spcPts val="0"/>
              </a:spcAft>
              <a:buSzPts val="1100"/>
              <a:buFont typeface="Arial"/>
              <a:buNone/>
            </a:pPr>
            <a:endParaRPr/>
          </a:p>
          <a:p>
            <a:pPr marL="0" lvl="0" indent="0" algn="l" rtl="0">
              <a:lnSpc>
                <a:spcPct val="115000"/>
              </a:lnSpc>
              <a:spcBef>
                <a:spcPts val="0"/>
              </a:spcBef>
              <a:spcAft>
                <a:spcPts val="0"/>
              </a:spcAft>
              <a:buSzPts val="1100"/>
              <a:buFont typeface="Arial"/>
              <a:buNone/>
            </a:pPr>
            <a:endParaRPr/>
          </a:p>
          <a:p>
            <a:pPr marL="0" lvl="0" indent="0" algn="l" rtl="0">
              <a:lnSpc>
                <a:spcPct val="115000"/>
              </a:lnSpc>
              <a:spcBef>
                <a:spcPts val="0"/>
              </a:spcBef>
              <a:spcAft>
                <a:spcPts val="0"/>
              </a:spcAft>
              <a:buSzPts val="1100"/>
              <a:buFont typeface="Arial"/>
              <a:buNone/>
            </a:pPr>
            <a:endParaRPr/>
          </a:p>
          <a:p>
            <a:pPr marL="0" lvl="0" indent="0" algn="l" rtl="0">
              <a:lnSpc>
                <a:spcPct val="115000"/>
              </a:lnSpc>
              <a:spcBef>
                <a:spcPts val="0"/>
              </a:spcBef>
              <a:spcAft>
                <a:spcPts val="0"/>
              </a:spcAft>
              <a:buSzPts val="1100"/>
              <a:buFont typeface="Arial"/>
              <a:buNone/>
            </a:pPr>
            <a:r>
              <a:rPr lang="en-US"/>
              <a:t>Packages and Access Modifiers</a:t>
            </a:r>
            <a:endParaRPr/>
          </a:p>
          <a:p>
            <a:pPr marL="0" lvl="0" indent="0" algn="l" rtl="0">
              <a:lnSpc>
                <a:spcPct val="115000"/>
              </a:lnSpc>
              <a:spcBef>
                <a:spcPts val="0"/>
              </a:spcBef>
              <a:spcAft>
                <a:spcPts val="0"/>
              </a:spcAft>
              <a:buSzPts val="1100"/>
              <a:buFont typeface="Arial"/>
              <a:buNone/>
            </a:pPr>
            <a:endParaRPr/>
          </a:p>
          <a:p>
            <a:pPr marL="0" lvl="0" indent="0" algn="l" rtl="0">
              <a:lnSpc>
                <a:spcPct val="115000"/>
              </a:lnSpc>
              <a:spcBef>
                <a:spcPts val="0"/>
              </a:spcBef>
              <a:spcAft>
                <a:spcPts val="0"/>
              </a:spcAft>
              <a:buSzPts val="1100"/>
              <a:buFont typeface="Arial"/>
              <a:buNone/>
            </a:pPr>
            <a:endParaRPr/>
          </a:p>
          <a:p>
            <a:pPr marL="0" lvl="0" indent="0" algn="l" rtl="0">
              <a:lnSpc>
                <a:spcPct val="115000"/>
              </a:lnSpc>
              <a:spcBef>
                <a:spcPts val="0"/>
              </a:spcBef>
              <a:spcAft>
                <a:spcPts val="0"/>
              </a:spcAft>
              <a:buSzPts val="1100"/>
              <a:buFont typeface="Arial"/>
              <a:buNone/>
            </a:pPr>
            <a:endParaRPr sz="2200"/>
          </a:p>
        </p:txBody>
      </p:sp>
      <p:sp>
        <p:nvSpPr>
          <p:cNvPr id="1416" name="Google Shape;1416;g24a0d614294_1_234"/>
          <p:cNvSpPr txBox="1">
            <a:spLocks noGrp="1"/>
          </p:cNvSpPr>
          <p:nvPr>
            <p:ph type="body" idx="1"/>
          </p:nvPr>
        </p:nvSpPr>
        <p:spPr>
          <a:xfrm>
            <a:off x="1902091" y="2363465"/>
            <a:ext cx="12451800" cy="5527500"/>
          </a:xfrm>
          <a:prstGeom prst="rect">
            <a:avLst/>
          </a:prstGeom>
          <a:noFill/>
          <a:ln>
            <a:noFill/>
          </a:ln>
        </p:spPr>
        <p:txBody>
          <a:bodyPr spcFirstLastPara="1" wrap="square" lIns="91425" tIns="0" rIns="91425" bIns="0" anchor="t" anchorCtr="0">
            <a:normAutofit/>
          </a:bodyPr>
          <a:lstStyle/>
          <a:p>
            <a:pPr marL="0" marR="0" lvl="0" indent="0" algn="l" rtl="0">
              <a:lnSpc>
                <a:spcPct val="115000"/>
              </a:lnSpc>
              <a:spcBef>
                <a:spcPts val="0"/>
              </a:spcBef>
              <a:spcAft>
                <a:spcPts val="0"/>
              </a:spcAft>
              <a:buSzPts val="2800"/>
              <a:buNone/>
            </a:pPr>
            <a:r>
              <a:rPr lang="en-US" b="1">
                <a:solidFill>
                  <a:srgbClr val="3F3F3F"/>
                </a:solidFill>
              </a:rPr>
              <a:t>Problem Statement:</a:t>
            </a:r>
            <a:endParaRPr b="1">
              <a:solidFill>
                <a:srgbClr val="3F3F3F"/>
              </a:solidFill>
            </a:endParaRPr>
          </a:p>
          <a:p>
            <a:pPr marL="0" marR="0" lvl="0" indent="0" algn="l" rtl="0">
              <a:lnSpc>
                <a:spcPct val="115000"/>
              </a:lnSpc>
              <a:spcBef>
                <a:spcPts val="0"/>
              </a:spcBef>
              <a:spcAft>
                <a:spcPts val="0"/>
              </a:spcAft>
              <a:buSzPts val="2800"/>
              <a:buNone/>
            </a:pPr>
            <a:endParaRPr>
              <a:solidFill>
                <a:srgbClr val="3F3F3F"/>
              </a:solidFill>
            </a:endParaRPr>
          </a:p>
          <a:p>
            <a:pPr marL="0" lvl="0" indent="0" algn="l" rtl="0">
              <a:lnSpc>
                <a:spcPct val="107500"/>
              </a:lnSpc>
              <a:spcBef>
                <a:spcPts val="0"/>
              </a:spcBef>
              <a:spcAft>
                <a:spcPts val="0"/>
              </a:spcAft>
              <a:buSzPts val="1100"/>
              <a:buNone/>
            </a:pPr>
            <a:r>
              <a:rPr lang="en-US">
                <a:solidFill>
                  <a:srgbClr val="252525"/>
                </a:solidFill>
              </a:rPr>
              <a:t>You have been asked to </a:t>
            </a:r>
            <a:r>
              <a:rPr lang="en-US">
                <a:solidFill>
                  <a:schemeClr val="dk1"/>
                </a:solidFill>
              </a:rPr>
              <a:t>understand packages and access modifiers in java.</a:t>
            </a:r>
            <a:endParaRPr>
              <a:solidFill>
                <a:schemeClr val="dk1"/>
              </a:solidFill>
            </a:endParaRPr>
          </a:p>
          <a:p>
            <a:pPr marL="0" lvl="0" indent="0" algn="l" rtl="0">
              <a:lnSpc>
                <a:spcPct val="107500"/>
              </a:lnSpc>
              <a:spcBef>
                <a:spcPts val="0"/>
              </a:spcBef>
              <a:spcAft>
                <a:spcPts val="0"/>
              </a:spcAft>
              <a:buSzPts val="1100"/>
              <a:buNone/>
            </a:pPr>
            <a:endParaRPr>
              <a:solidFill>
                <a:schemeClr val="dk1"/>
              </a:solidFill>
            </a:endParaRPr>
          </a:p>
          <a:p>
            <a:pPr marL="0" lvl="0" indent="0" algn="l" rtl="0">
              <a:lnSpc>
                <a:spcPct val="107500"/>
              </a:lnSpc>
              <a:spcBef>
                <a:spcPts val="0"/>
              </a:spcBef>
              <a:spcAft>
                <a:spcPts val="0"/>
              </a:spcAft>
              <a:buSzPts val="1100"/>
              <a:buNone/>
            </a:pPr>
            <a:endParaRPr>
              <a:solidFill>
                <a:schemeClr val="dk1"/>
              </a:solidFill>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1420"/>
        <p:cNvGrpSpPr/>
        <p:nvPr/>
      </p:nvGrpSpPr>
      <p:grpSpPr>
        <a:xfrm>
          <a:off x="0" y="0"/>
          <a:ext cx="0" cy="0"/>
          <a:chOff x="0" y="0"/>
          <a:chExt cx="0" cy="0"/>
        </a:xfrm>
      </p:grpSpPr>
      <p:sp>
        <p:nvSpPr>
          <p:cNvPr id="1421" name="Google Shape;1421;g24a0d614294_1_228"/>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Assisted Practice: Guidelines</a:t>
            </a:r>
            <a:endParaRPr/>
          </a:p>
        </p:txBody>
      </p:sp>
      <p:sp>
        <p:nvSpPr>
          <p:cNvPr id="1422" name="Google Shape;1422;g24a0d614294_1_228"/>
          <p:cNvSpPr txBox="1"/>
          <p:nvPr/>
        </p:nvSpPr>
        <p:spPr>
          <a:xfrm>
            <a:off x="2214880" y="1407160"/>
            <a:ext cx="10866300" cy="3364500"/>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1000"/>
              </a:spcBef>
              <a:spcAft>
                <a:spcPts val="0"/>
              </a:spcAft>
              <a:buClr>
                <a:srgbClr val="000000"/>
              </a:buClr>
              <a:buSzPts val="2200"/>
              <a:buFont typeface="Arial"/>
              <a:buNone/>
            </a:pPr>
            <a:r>
              <a:rPr lang="en-US" sz="2200" b="1" i="0" u="none" strike="noStrike" cap="none">
                <a:solidFill>
                  <a:srgbClr val="3F3F3F"/>
                </a:solidFill>
                <a:latin typeface="Open Sans"/>
                <a:ea typeface="Open Sans"/>
                <a:cs typeface="Open Sans"/>
                <a:sym typeface="Open Sans"/>
              </a:rPr>
              <a:t>Steps to be followed are:</a:t>
            </a:r>
            <a:endParaRPr sz="2200" b="1" i="0" u="none" strike="noStrike" cap="none">
              <a:solidFill>
                <a:srgbClr val="3F3F3F"/>
              </a:solidFill>
              <a:latin typeface="Open Sans"/>
              <a:ea typeface="Open Sans"/>
              <a:cs typeface="Open Sans"/>
              <a:sym typeface="Open Sans"/>
            </a:endParaRPr>
          </a:p>
          <a:p>
            <a:pPr marL="0" marR="0" lvl="0" indent="0" algn="l" rtl="0">
              <a:lnSpc>
                <a:spcPct val="114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a:p>
            <a:pPr marL="457200" marR="0" lvl="0" indent="-368300" algn="l" rtl="0">
              <a:lnSpc>
                <a:spcPct val="115000"/>
              </a:lnSpc>
              <a:spcBef>
                <a:spcPts val="0"/>
              </a:spcBef>
              <a:spcAft>
                <a:spcPts val="0"/>
              </a:spcAft>
              <a:buClr>
                <a:schemeClr val="dk1"/>
              </a:buClr>
              <a:buSzPts val="2200"/>
              <a:buFont typeface="Open Sans"/>
              <a:buAutoNum type="arabicPeriod"/>
            </a:pPr>
            <a:r>
              <a:rPr lang="en-US" sz="2200" b="0" i="0" u="none" strike="noStrike" cap="none">
                <a:solidFill>
                  <a:schemeClr val="dk1"/>
                </a:solidFill>
                <a:latin typeface="Open Sans"/>
                <a:ea typeface="Open Sans"/>
                <a:cs typeface="Open Sans"/>
                <a:sym typeface="Open Sans"/>
              </a:rPr>
              <a:t>Creating java package and class</a:t>
            </a:r>
            <a:endParaRPr sz="2200" b="0" i="0" u="none" strike="noStrike" cap="none">
              <a:solidFill>
                <a:schemeClr val="dk1"/>
              </a:solidFill>
              <a:latin typeface="Open Sans"/>
              <a:ea typeface="Open Sans"/>
              <a:cs typeface="Open Sans"/>
              <a:sym typeface="Open Sans"/>
            </a:endParaRPr>
          </a:p>
          <a:p>
            <a:pPr marL="457200" marR="0" lvl="0" indent="-368300" algn="just" rtl="0">
              <a:lnSpc>
                <a:spcPct val="115000"/>
              </a:lnSpc>
              <a:spcBef>
                <a:spcPts val="0"/>
              </a:spcBef>
              <a:spcAft>
                <a:spcPts val="0"/>
              </a:spcAft>
              <a:buClr>
                <a:schemeClr val="dk1"/>
              </a:buClr>
              <a:buSzPts val="2200"/>
              <a:buFont typeface="Open Sans"/>
              <a:buAutoNum type="arabicPeriod"/>
            </a:pPr>
            <a:r>
              <a:rPr lang="en-US" sz="2200" b="0" i="0" u="none" strike="noStrike" cap="none">
                <a:solidFill>
                  <a:schemeClr val="dk1"/>
                </a:solidFill>
                <a:latin typeface="Open Sans"/>
                <a:ea typeface="Open Sans"/>
                <a:cs typeface="Open Sans"/>
                <a:sym typeface="Open Sans"/>
              </a:rPr>
              <a:t>Understanding the use of access modifiers in class declaration</a:t>
            </a:r>
            <a:endParaRPr sz="2200" b="0" i="0" u="none" strike="noStrike" cap="none">
              <a:solidFill>
                <a:schemeClr val="dk1"/>
              </a:solidFill>
              <a:latin typeface="Open Sans"/>
              <a:ea typeface="Open Sans"/>
              <a:cs typeface="Open Sans"/>
              <a:sym typeface="Open Sans"/>
            </a:endParaRPr>
          </a:p>
          <a:p>
            <a:pPr marL="457200" marR="0" lvl="0" indent="-368300" algn="just" rtl="0">
              <a:lnSpc>
                <a:spcPct val="115000"/>
              </a:lnSpc>
              <a:spcBef>
                <a:spcPts val="0"/>
              </a:spcBef>
              <a:spcAft>
                <a:spcPts val="0"/>
              </a:spcAft>
              <a:buClr>
                <a:schemeClr val="dk1"/>
              </a:buClr>
              <a:buSzPts val="2200"/>
              <a:buFont typeface="Open Sans"/>
              <a:buAutoNum type="arabicPeriod"/>
            </a:pPr>
            <a:r>
              <a:rPr lang="en-US" sz="2200" b="0" i="0" u="none" strike="noStrike" cap="none">
                <a:solidFill>
                  <a:schemeClr val="dk1"/>
                </a:solidFill>
                <a:latin typeface="Open Sans"/>
                <a:ea typeface="Open Sans"/>
                <a:cs typeface="Open Sans"/>
                <a:sym typeface="Open Sans"/>
              </a:rPr>
              <a:t>Understanding the use of access modifiers inside the class</a:t>
            </a:r>
            <a:endParaRPr sz="2200" b="0" i="0" u="none" strike="noStrike" cap="none">
              <a:solidFill>
                <a:schemeClr val="dk1"/>
              </a:solidFill>
              <a:latin typeface="Open Sans"/>
              <a:ea typeface="Open Sans"/>
              <a:cs typeface="Open Sans"/>
              <a:sym typeface="Open Sans"/>
            </a:endParaRPr>
          </a:p>
          <a:p>
            <a:pPr marL="457200" marR="0" lvl="0" indent="-368300" algn="just" rtl="0">
              <a:lnSpc>
                <a:spcPct val="115000"/>
              </a:lnSpc>
              <a:spcBef>
                <a:spcPts val="0"/>
              </a:spcBef>
              <a:spcAft>
                <a:spcPts val="0"/>
              </a:spcAft>
              <a:buClr>
                <a:schemeClr val="dk1"/>
              </a:buClr>
              <a:buSzPts val="2200"/>
              <a:buFont typeface="Open Sans"/>
              <a:buAutoNum type="arabicPeriod"/>
            </a:pPr>
            <a:r>
              <a:rPr lang="en-US" sz="2200" b="0" i="0" u="none" strike="noStrike" cap="none">
                <a:solidFill>
                  <a:schemeClr val="dk1"/>
                </a:solidFill>
                <a:latin typeface="Open Sans"/>
                <a:ea typeface="Open Sans"/>
                <a:cs typeface="Open Sans"/>
                <a:sym typeface="Open Sans"/>
              </a:rPr>
              <a:t>Understanding the use of access modifiers outside the class</a:t>
            </a:r>
            <a:endParaRPr sz="2200" b="0" i="0" u="none" strike="noStrike" cap="none">
              <a:solidFill>
                <a:schemeClr val="dk1"/>
              </a:solidFill>
              <a:latin typeface="Open Sans"/>
              <a:ea typeface="Open Sans"/>
              <a:cs typeface="Open Sans"/>
              <a:sym typeface="Open Sans"/>
            </a:endParaRPr>
          </a:p>
          <a:p>
            <a:pPr marL="457200" marR="0" lvl="0" indent="-368300" algn="just" rtl="0">
              <a:lnSpc>
                <a:spcPct val="115000"/>
              </a:lnSpc>
              <a:spcBef>
                <a:spcPts val="0"/>
              </a:spcBef>
              <a:spcAft>
                <a:spcPts val="0"/>
              </a:spcAft>
              <a:buClr>
                <a:schemeClr val="dk1"/>
              </a:buClr>
              <a:buSzPts val="2200"/>
              <a:buFont typeface="Open Sans"/>
              <a:buAutoNum type="arabicPeriod"/>
            </a:pPr>
            <a:r>
              <a:rPr lang="en-US" sz="2200" b="0" i="0" u="none" strike="noStrike" cap="none">
                <a:solidFill>
                  <a:schemeClr val="dk1"/>
                </a:solidFill>
                <a:latin typeface="Open Sans"/>
                <a:ea typeface="Open Sans"/>
                <a:cs typeface="Open Sans"/>
                <a:sym typeface="Open Sans"/>
              </a:rPr>
              <a:t>Understanding the difference between protected and default access modifier</a:t>
            </a:r>
            <a:endParaRPr sz="2200" b="0" i="0" u="none" strike="noStrike" cap="none">
              <a:solidFill>
                <a:schemeClr val="dk1"/>
              </a:solidFill>
              <a:latin typeface="Open Sans"/>
              <a:ea typeface="Open Sans"/>
              <a:cs typeface="Open Sans"/>
              <a:sym typeface="Open Sans"/>
            </a:endParaRPr>
          </a:p>
          <a:p>
            <a:pPr marL="0" marR="0" lvl="0" indent="0" algn="l" rtl="0">
              <a:lnSpc>
                <a:spcPct val="114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pic>
        <p:nvPicPr>
          <p:cNvPr id="1423" name="Google Shape;1423;g24a0d614294_1_228"/>
          <p:cNvPicPr preferRelativeResize="0"/>
          <p:nvPr/>
        </p:nvPicPr>
        <p:blipFill rotWithShape="1">
          <a:blip r:embed="rId3">
            <a:alphaModFix/>
          </a:blip>
          <a:srcRect/>
          <a:stretch/>
        </p:blipFill>
        <p:spPr>
          <a:xfrm>
            <a:off x="4419600" y="713978"/>
            <a:ext cx="7677150" cy="458700"/>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1427"/>
        <p:cNvGrpSpPr/>
        <p:nvPr/>
      </p:nvGrpSpPr>
      <p:grpSpPr>
        <a:xfrm>
          <a:off x="0" y="0"/>
          <a:ext cx="0" cy="0"/>
          <a:chOff x="0" y="0"/>
          <a:chExt cx="0" cy="0"/>
        </a:xfrm>
      </p:grpSpPr>
      <p:sp>
        <p:nvSpPr>
          <p:cNvPr id="1428" name="Google Shape;1428;g24a0d614294_1_245"/>
          <p:cNvSpPr txBox="1">
            <a:spLocks noGrp="1"/>
          </p:cNvSpPr>
          <p:nvPr>
            <p:ph type="title"/>
          </p:nvPr>
        </p:nvSpPr>
        <p:spPr>
          <a:xfrm>
            <a:off x="812800" y="608392"/>
            <a:ext cx="10666200" cy="665100"/>
          </a:xfrm>
          <a:prstGeom prst="rect">
            <a:avLst/>
          </a:prstGeom>
          <a:noFill/>
          <a:ln>
            <a:noFill/>
          </a:ln>
        </p:spPr>
        <p:txBody>
          <a:bodyPr spcFirstLastPara="1" wrap="square" lIns="91425" tIns="45700" rIns="91425" bIns="45700" anchor="ctr" anchorCtr="0">
            <a:noAutofit/>
          </a:bodyPr>
          <a:lstStyle/>
          <a:p>
            <a:pPr marL="0" lvl="0" indent="0" algn="l" rtl="0">
              <a:lnSpc>
                <a:spcPct val="115000"/>
              </a:lnSpc>
              <a:spcBef>
                <a:spcPts val="0"/>
              </a:spcBef>
              <a:spcAft>
                <a:spcPts val="0"/>
              </a:spcAft>
              <a:buSzPts val="1100"/>
              <a:buFont typeface="Arial"/>
              <a:buNone/>
            </a:pPr>
            <a:endParaRPr/>
          </a:p>
          <a:p>
            <a:pPr marL="0" lvl="0" indent="0" algn="l" rtl="0">
              <a:lnSpc>
                <a:spcPct val="115000"/>
              </a:lnSpc>
              <a:spcBef>
                <a:spcPts val="0"/>
              </a:spcBef>
              <a:spcAft>
                <a:spcPts val="0"/>
              </a:spcAft>
              <a:buSzPts val="1100"/>
              <a:buFont typeface="Arial"/>
              <a:buNone/>
            </a:pPr>
            <a:endParaRPr/>
          </a:p>
          <a:p>
            <a:pPr marL="0" lvl="0" indent="0" algn="l" rtl="0">
              <a:lnSpc>
                <a:spcPct val="115000"/>
              </a:lnSpc>
              <a:spcBef>
                <a:spcPts val="0"/>
              </a:spcBef>
              <a:spcAft>
                <a:spcPts val="0"/>
              </a:spcAft>
              <a:buSzPts val="1100"/>
              <a:buFont typeface="Arial"/>
              <a:buNone/>
            </a:pPr>
            <a:endParaRPr/>
          </a:p>
          <a:p>
            <a:pPr marL="0" lvl="0" indent="0" algn="l" rtl="0">
              <a:lnSpc>
                <a:spcPct val="115000"/>
              </a:lnSpc>
              <a:spcBef>
                <a:spcPts val="0"/>
              </a:spcBef>
              <a:spcAft>
                <a:spcPts val="0"/>
              </a:spcAft>
              <a:buSzPts val="1100"/>
              <a:buFont typeface="Arial"/>
              <a:buNone/>
            </a:pPr>
            <a:r>
              <a:rPr lang="en-US"/>
              <a:t>Demo Exception Handling</a:t>
            </a:r>
            <a:endParaRPr/>
          </a:p>
          <a:p>
            <a:pPr marL="0" lvl="0" indent="0" algn="l" rtl="0">
              <a:lnSpc>
                <a:spcPct val="115000"/>
              </a:lnSpc>
              <a:spcBef>
                <a:spcPts val="0"/>
              </a:spcBef>
              <a:spcAft>
                <a:spcPts val="0"/>
              </a:spcAft>
              <a:buSzPts val="1100"/>
              <a:buFont typeface="Arial"/>
              <a:buNone/>
            </a:pPr>
            <a:endParaRPr/>
          </a:p>
          <a:p>
            <a:pPr marL="0" lvl="0" indent="0" algn="l" rtl="0">
              <a:lnSpc>
                <a:spcPct val="115000"/>
              </a:lnSpc>
              <a:spcBef>
                <a:spcPts val="0"/>
              </a:spcBef>
              <a:spcAft>
                <a:spcPts val="0"/>
              </a:spcAft>
              <a:buSzPts val="1100"/>
              <a:buFont typeface="Arial"/>
              <a:buNone/>
            </a:pPr>
            <a:endParaRPr/>
          </a:p>
          <a:p>
            <a:pPr marL="0" lvl="0" indent="0" algn="l" rtl="0">
              <a:lnSpc>
                <a:spcPct val="115000"/>
              </a:lnSpc>
              <a:spcBef>
                <a:spcPts val="0"/>
              </a:spcBef>
              <a:spcAft>
                <a:spcPts val="0"/>
              </a:spcAft>
              <a:buSzPts val="1100"/>
              <a:buFont typeface="Arial"/>
              <a:buNone/>
            </a:pPr>
            <a:endParaRPr sz="2200"/>
          </a:p>
        </p:txBody>
      </p:sp>
      <p:sp>
        <p:nvSpPr>
          <p:cNvPr id="1429" name="Google Shape;1429;g24a0d614294_1_245"/>
          <p:cNvSpPr txBox="1">
            <a:spLocks noGrp="1"/>
          </p:cNvSpPr>
          <p:nvPr>
            <p:ph type="body" idx="1"/>
          </p:nvPr>
        </p:nvSpPr>
        <p:spPr>
          <a:xfrm>
            <a:off x="1902091" y="2363465"/>
            <a:ext cx="12451800" cy="5527500"/>
          </a:xfrm>
          <a:prstGeom prst="rect">
            <a:avLst/>
          </a:prstGeom>
          <a:noFill/>
          <a:ln>
            <a:noFill/>
          </a:ln>
        </p:spPr>
        <p:txBody>
          <a:bodyPr spcFirstLastPara="1" wrap="square" lIns="91425" tIns="0" rIns="91425" bIns="0" anchor="t" anchorCtr="0">
            <a:normAutofit/>
          </a:bodyPr>
          <a:lstStyle/>
          <a:p>
            <a:pPr marL="0" marR="0" lvl="0" indent="0" algn="l" rtl="0">
              <a:lnSpc>
                <a:spcPct val="115000"/>
              </a:lnSpc>
              <a:spcBef>
                <a:spcPts val="0"/>
              </a:spcBef>
              <a:spcAft>
                <a:spcPts val="0"/>
              </a:spcAft>
              <a:buSzPts val="2800"/>
              <a:buNone/>
            </a:pPr>
            <a:r>
              <a:rPr lang="en-US" b="1">
                <a:solidFill>
                  <a:srgbClr val="3F3F3F"/>
                </a:solidFill>
              </a:rPr>
              <a:t>Problem Statement:</a:t>
            </a:r>
            <a:endParaRPr b="1">
              <a:solidFill>
                <a:srgbClr val="3F3F3F"/>
              </a:solidFill>
            </a:endParaRPr>
          </a:p>
          <a:p>
            <a:pPr marL="0" marR="0" lvl="0" indent="0" algn="l" rtl="0">
              <a:lnSpc>
                <a:spcPct val="115000"/>
              </a:lnSpc>
              <a:spcBef>
                <a:spcPts val="0"/>
              </a:spcBef>
              <a:spcAft>
                <a:spcPts val="0"/>
              </a:spcAft>
              <a:buSzPts val="2800"/>
              <a:buNone/>
            </a:pPr>
            <a:endParaRPr>
              <a:solidFill>
                <a:srgbClr val="3F3F3F"/>
              </a:solidFill>
            </a:endParaRPr>
          </a:p>
          <a:p>
            <a:pPr marL="0" lvl="0" indent="0" algn="l" rtl="0">
              <a:lnSpc>
                <a:spcPct val="107500"/>
              </a:lnSpc>
              <a:spcBef>
                <a:spcPts val="0"/>
              </a:spcBef>
              <a:spcAft>
                <a:spcPts val="0"/>
              </a:spcAft>
              <a:buSzPts val="1100"/>
              <a:buNone/>
            </a:pPr>
            <a:r>
              <a:rPr lang="en-US">
                <a:solidFill>
                  <a:schemeClr val="dk1"/>
                </a:solidFill>
              </a:rPr>
              <a:t>You have been asked to demonstrate effective exception handling in Java programming.</a:t>
            </a:r>
            <a:endParaRPr>
              <a:solidFill>
                <a:schemeClr val="dk1"/>
              </a:solidFill>
            </a:endParaRPr>
          </a:p>
          <a:p>
            <a:pPr marL="0" lvl="0" indent="0" algn="l" rtl="0">
              <a:lnSpc>
                <a:spcPct val="107500"/>
              </a:lnSpc>
              <a:spcBef>
                <a:spcPts val="0"/>
              </a:spcBef>
              <a:spcAft>
                <a:spcPts val="0"/>
              </a:spcAft>
              <a:buSzPts val="1100"/>
              <a:buNone/>
            </a:pPr>
            <a:endParaRPr>
              <a:solidFill>
                <a:schemeClr val="dk1"/>
              </a:solidFill>
            </a:endParaRPr>
          </a:p>
          <a:p>
            <a:pPr marL="0" lvl="0" indent="0" algn="l" rtl="0">
              <a:lnSpc>
                <a:spcPct val="107500"/>
              </a:lnSpc>
              <a:spcBef>
                <a:spcPts val="0"/>
              </a:spcBef>
              <a:spcAft>
                <a:spcPts val="0"/>
              </a:spcAft>
              <a:buSzPts val="1100"/>
              <a:buNone/>
            </a:pPr>
            <a:endParaRPr>
              <a:solidFill>
                <a:schemeClr val="dk1"/>
              </a:solidFill>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1433"/>
        <p:cNvGrpSpPr/>
        <p:nvPr/>
      </p:nvGrpSpPr>
      <p:grpSpPr>
        <a:xfrm>
          <a:off x="0" y="0"/>
          <a:ext cx="0" cy="0"/>
          <a:chOff x="0" y="0"/>
          <a:chExt cx="0" cy="0"/>
        </a:xfrm>
      </p:grpSpPr>
      <p:sp>
        <p:nvSpPr>
          <p:cNvPr id="1434" name="Google Shape;1434;g24a0d614294_1_239"/>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Assisted Practice: Guidelines</a:t>
            </a:r>
            <a:endParaRPr/>
          </a:p>
        </p:txBody>
      </p:sp>
      <p:sp>
        <p:nvSpPr>
          <p:cNvPr id="1435" name="Google Shape;1435;g24a0d614294_1_239"/>
          <p:cNvSpPr txBox="1"/>
          <p:nvPr/>
        </p:nvSpPr>
        <p:spPr>
          <a:xfrm>
            <a:off x="2214880" y="1407160"/>
            <a:ext cx="10866300" cy="2975100"/>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1000"/>
              </a:spcBef>
              <a:spcAft>
                <a:spcPts val="0"/>
              </a:spcAft>
              <a:buClr>
                <a:srgbClr val="000000"/>
              </a:buClr>
              <a:buSzPts val="2200"/>
              <a:buFont typeface="Arial"/>
              <a:buNone/>
            </a:pPr>
            <a:r>
              <a:rPr lang="en-US" sz="2200" b="1" i="0" u="none" strike="noStrike" cap="none">
                <a:solidFill>
                  <a:srgbClr val="3F3F3F"/>
                </a:solidFill>
                <a:latin typeface="Open Sans"/>
                <a:ea typeface="Open Sans"/>
                <a:cs typeface="Open Sans"/>
                <a:sym typeface="Open Sans"/>
              </a:rPr>
              <a:t>Steps to be followed are:</a:t>
            </a:r>
            <a:endParaRPr sz="2200" b="1" i="0" u="none" strike="noStrike" cap="none">
              <a:solidFill>
                <a:srgbClr val="3F3F3F"/>
              </a:solidFill>
              <a:latin typeface="Open Sans"/>
              <a:ea typeface="Open Sans"/>
              <a:cs typeface="Open Sans"/>
              <a:sym typeface="Open Sans"/>
            </a:endParaRPr>
          </a:p>
          <a:p>
            <a:pPr marL="0" marR="0" lvl="0" indent="0" algn="l" rtl="0">
              <a:lnSpc>
                <a:spcPct val="114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a:p>
            <a:pPr marL="457200" marR="0" lvl="0" indent="-368300" algn="l" rtl="0">
              <a:lnSpc>
                <a:spcPct val="115000"/>
              </a:lnSpc>
              <a:spcBef>
                <a:spcPts val="0"/>
              </a:spcBef>
              <a:spcAft>
                <a:spcPts val="0"/>
              </a:spcAft>
              <a:buClr>
                <a:srgbClr val="404040"/>
              </a:buClr>
              <a:buSzPts val="2200"/>
              <a:buFont typeface="Open Sans"/>
              <a:buAutoNum type="arabicPeriod"/>
            </a:pPr>
            <a:r>
              <a:rPr lang="en-US" sz="2200" b="0" i="0" u="none" strike="noStrike" cap="none">
                <a:solidFill>
                  <a:srgbClr val="404040"/>
                </a:solidFill>
                <a:latin typeface="Open Sans"/>
                <a:ea typeface="Open Sans"/>
                <a:cs typeface="Open Sans"/>
                <a:sym typeface="Open Sans"/>
              </a:rPr>
              <a:t>Opening IDE and creating a new project</a:t>
            </a:r>
            <a:endParaRPr sz="2200" b="0" i="0" u="none" strike="noStrike" cap="none">
              <a:solidFill>
                <a:srgbClr val="404040"/>
              </a:solidFill>
              <a:latin typeface="Open Sans"/>
              <a:ea typeface="Open Sans"/>
              <a:cs typeface="Open Sans"/>
              <a:sym typeface="Open Sans"/>
            </a:endParaRPr>
          </a:p>
          <a:p>
            <a:pPr marL="457200" marR="0" lvl="0" indent="-368300" algn="l" rtl="0">
              <a:lnSpc>
                <a:spcPct val="115000"/>
              </a:lnSpc>
              <a:spcBef>
                <a:spcPts val="0"/>
              </a:spcBef>
              <a:spcAft>
                <a:spcPts val="0"/>
              </a:spcAft>
              <a:buClr>
                <a:srgbClr val="404040"/>
              </a:buClr>
              <a:buSzPts val="2200"/>
              <a:buFont typeface="Open Sans"/>
              <a:buAutoNum type="arabicPeriod"/>
            </a:pPr>
            <a:r>
              <a:rPr lang="en-US" sz="2200" b="0" i="0" u="none" strike="noStrike" cap="none">
                <a:solidFill>
                  <a:srgbClr val="404040"/>
                </a:solidFill>
                <a:latin typeface="Open Sans"/>
                <a:ea typeface="Open Sans"/>
                <a:cs typeface="Open Sans"/>
                <a:sym typeface="Open Sans"/>
              </a:rPr>
              <a:t>Creating an array and taking inputs from the user</a:t>
            </a:r>
            <a:endParaRPr sz="2200" b="0" i="0" u="none" strike="noStrike" cap="none">
              <a:solidFill>
                <a:srgbClr val="404040"/>
              </a:solidFill>
              <a:latin typeface="Open Sans"/>
              <a:ea typeface="Open Sans"/>
              <a:cs typeface="Open Sans"/>
              <a:sym typeface="Open Sans"/>
            </a:endParaRPr>
          </a:p>
          <a:p>
            <a:pPr marL="457200" marR="0" lvl="0" indent="-368300" algn="l" rtl="0">
              <a:lnSpc>
                <a:spcPct val="115000"/>
              </a:lnSpc>
              <a:spcBef>
                <a:spcPts val="0"/>
              </a:spcBef>
              <a:spcAft>
                <a:spcPts val="0"/>
              </a:spcAft>
              <a:buClr>
                <a:srgbClr val="404040"/>
              </a:buClr>
              <a:buSzPts val="2200"/>
              <a:buFont typeface="Open Sans"/>
              <a:buAutoNum type="arabicPeriod"/>
            </a:pPr>
            <a:r>
              <a:rPr lang="en-US" sz="2200" b="0" i="0" u="none" strike="noStrike" cap="none">
                <a:solidFill>
                  <a:srgbClr val="404040"/>
                </a:solidFill>
                <a:latin typeface="Open Sans"/>
                <a:ea typeface="Open Sans"/>
                <a:cs typeface="Open Sans"/>
                <a:sym typeface="Open Sans"/>
              </a:rPr>
              <a:t>Executing the code with sample data</a:t>
            </a:r>
            <a:endParaRPr sz="2200" b="0" i="0" u="none" strike="noStrike" cap="none">
              <a:solidFill>
                <a:srgbClr val="404040"/>
              </a:solidFill>
              <a:latin typeface="Open Sans"/>
              <a:ea typeface="Open Sans"/>
              <a:cs typeface="Open Sans"/>
              <a:sym typeface="Open Sans"/>
            </a:endParaRPr>
          </a:p>
          <a:p>
            <a:pPr marL="457200" marR="0" lvl="0" indent="-368300" algn="l" rtl="0">
              <a:lnSpc>
                <a:spcPct val="115000"/>
              </a:lnSpc>
              <a:spcBef>
                <a:spcPts val="0"/>
              </a:spcBef>
              <a:spcAft>
                <a:spcPts val="0"/>
              </a:spcAft>
              <a:buClr>
                <a:srgbClr val="404040"/>
              </a:buClr>
              <a:buSzPts val="2200"/>
              <a:buFont typeface="Open Sans"/>
              <a:buAutoNum type="arabicPeriod"/>
            </a:pPr>
            <a:r>
              <a:rPr lang="en-US" sz="2200" b="0" i="0" u="none" strike="noStrike" cap="none">
                <a:solidFill>
                  <a:srgbClr val="404040"/>
                </a:solidFill>
                <a:latin typeface="Open Sans"/>
                <a:ea typeface="Open Sans"/>
                <a:cs typeface="Open Sans"/>
                <a:sym typeface="Open Sans"/>
              </a:rPr>
              <a:t>Implementing the method print stack trace</a:t>
            </a:r>
            <a:endParaRPr sz="2200" b="0" i="0" u="none" strike="noStrike" cap="none">
              <a:solidFill>
                <a:srgbClr val="404040"/>
              </a:solidFill>
              <a:latin typeface="Open Sans"/>
              <a:ea typeface="Open Sans"/>
              <a:cs typeface="Open Sans"/>
              <a:sym typeface="Open Sans"/>
            </a:endParaRPr>
          </a:p>
          <a:p>
            <a:pPr marL="457200" marR="0" lvl="0" indent="-368300" algn="l" rtl="0">
              <a:lnSpc>
                <a:spcPct val="100000"/>
              </a:lnSpc>
              <a:spcBef>
                <a:spcPts val="0"/>
              </a:spcBef>
              <a:spcAft>
                <a:spcPts val="0"/>
              </a:spcAft>
              <a:buClr>
                <a:srgbClr val="404040"/>
              </a:buClr>
              <a:buSzPts val="2200"/>
              <a:buFont typeface="Open Sans"/>
              <a:buAutoNum type="arabicPeriod"/>
            </a:pPr>
            <a:r>
              <a:rPr lang="en-US" sz="2200" b="0" i="0" u="none" strike="noStrike" cap="none">
                <a:solidFill>
                  <a:srgbClr val="404040"/>
                </a:solidFill>
                <a:latin typeface="Open Sans"/>
                <a:ea typeface="Open Sans"/>
                <a:cs typeface="Open Sans"/>
                <a:sym typeface="Open Sans"/>
              </a:rPr>
              <a:t>Using Try and the catch functionality and executing the code</a:t>
            </a:r>
            <a:endParaRPr sz="2200" b="0" i="0" u="none" strike="noStrike" cap="none">
              <a:solidFill>
                <a:schemeClr val="dk1"/>
              </a:solidFill>
              <a:latin typeface="Open Sans"/>
              <a:ea typeface="Open Sans"/>
              <a:cs typeface="Open Sans"/>
              <a:sym typeface="Open Sans"/>
            </a:endParaRPr>
          </a:p>
        </p:txBody>
      </p:sp>
      <p:pic>
        <p:nvPicPr>
          <p:cNvPr id="1436" name="Google Shape;1436;g24a0d614294_1_239"/>
          <p:cNvPicPr preferRelativeResize="0"/>
          <p:nvPr/>
        </p:nvPicPr>
        <p:blipFill rotWithShape="1">
          <a:blip r:embed="rId3">
            <a:alphaModFix/>
          </a:blip>
          <a:srcRect/>
          <a:stretch/>
        </p:blipFill>
        <p:spPr>
          <a:xfrm>
            <a:off x="4419600" y="713978"/>
            <a:ext cx="7677150" cy="458700"/>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1440"/>
        <p:cNvGrpSpPr/>
        <p:nvPr/>
      </p:nvGrpSpPr>
      <p:grpSpPr>
        <a:xfrm>
          <a:off x="0" y="0"/>
          <a:ext cx="0" cy="0"/>
          <a:chOff x="0" y="0"/>
          <a:chExt cx="0" cy="0"/>
        </a:xfrm>
      </p:grpSpPr>
      <p:sp>
        <p:nvSpPr>
          <p:cNvPr id="1441" name="Google Shape;1441;g24a0d614294_1_257"/>
          <p:cNvSpPr txBox="1">
            <a:spLocks noGrp="1"/>
          </p:cNvSpPr>
          <p:nvPr>
            <p:ph type="title"/>
          </p:nvPr>
        </p:nvSpPr>
        <p:spPr>
          <a:xfrm>
            <a:off x="812800" y="608392"/>
            <a:ext cx="10666200" cy="665100"/>
          </a:xfrm>
          <a:prstGeom prst="rect">
            <a:avLst/>
          </a:prstGeom>
          <a:noFill/>
          <a:ln>
            <a:noFill/>
          </a:ln>
        </p:spPr>
        <p:txBody>
          <a:bodyPr spcFirstLastPara="1" wrap="square" lIns="91425" tIns="45700" rIns="91425" bIns="45700" anchor="ctr" anchorCtr="0">
            <a:noAutofit/>
          </a:bodyPr>
          <a:lstStyle/>
          <a:p>
            <a:pPr marL="0" lvl="0" indent="0" algn="l" rtl="0">
              <a:lnSpc>
                <a:spcPct val="115000"/>
              </a:lnSpc>
              <a:spcBef>
                <a:spcPts val="0"/>
              </a:spcBef>
              <a:spcAft>
                <a:spcPts val="0"/>
              </a:spcAft>
              <a:buSzPts val="1100"/>
              <a:buFont typeface="Arial"/>
              <a:buNone/>
            </a:pPr>
            <a:endParaRPr/>
          </a:p>
          <a:p>
            <a:pPr marL="0" lvl="0" indent="0" algn="l" rtl="0">
              <a:lnSpc>
                <a:spcPct val="115000"/>
              </a:lnSpc>
              <a:spcBef>
                <a:spcPts val="0"/>
              </a:spcBef>
              <a:spcAft>
                <a:spcPts val="0"/>
              </a:spcAft>
              <a:buSzPts val="1100"/>
              <a:buFont typeface="Arial"/>
              <a:buNone/>
            </a:pPr>
            <a:endParaRPr/>
          </a:p>
          <a:p>
            <a:pPr marL="0" lvl="0" indent="0" algn="l" rtl="0">
              <a:lnSpc>
                <a:spcPct val="115000"/>
              </a:lnSpc>
              <a:spcBef>
                <a:spcPts val="0"/>
              </a:spcBef>
              <a:spcAft>
                <a:spcPts val="0"/>
              </a:spcAft>
              <a:buSzPts val="1100"/>
              <a:buFont typeface="Arial"/>
              <a:buNone/>
            </a:pPr>
            <a:endParaRPr/>
          </a:p>
          <a:p>
            <a:pPr marL="0" lvl="0" indent="0" algn="l" rtl="0">
              <a:lnSpc>
                <a:spcPct val="115000"/>
              </a:lnSpc>
              <a:spcBef>
                <a:spcPts val="0"/>
              </a:spcBef>
              <a:spcAft>
                <a:spcPts val="0"/>
              </a:spcAft>
              <a:buSzPts val="1100"/>
              <a:buFont typeface="Arial"/>
              <a:buNone/>
            </a:pPr>
            <a:r>
              <a:rPr lang="en-US"/>
              <a:t>Custom Exceptions</a:t>
            </a:r>
            <a:endParaRPr/>
          </a:p>
          <a:p>
            <a:pPr marL="0" lvl="0" indent="0" algn="l" rtl="0">
              <a:lnSpc>
                <a:spcPct val="115000"/>
              </a:lnSpc>
              <a:spcBef>
                <a:spcPts val="0"/>
              </a:spcBef>
              <a:spcAft>
                <a:spcPts val="0"/>
              </a:spcAft>
              <a:buSzPts val="1100"/>
              <a:buFont typeface="Arial"/>
              <a:buNone/>
            </a:pPr>
            <a:endParaRPr/>
          </a:p>
          <a:p>
            <a:pPr marL="0" lvl="0" indent="0" algn="l" rtl="0">
              <a:lnSpc>
                <a:spcPct val="115000"/>
              </a:lnSpc>
              <a:spcBef>
                <a:spcPts val="0"/>
              </a:spcBef>
              <a:spcAft>
                <a:spcPts val="0"/>
              </a:spcAft>
              <a:buSzPts val="1100"/>
              <a:buFont typeface="Arial"/>
              <a:buNone/>
            </a:pPr>
            <a:endParaRPr/>
          </a:p>
          <a:p>
            <a:pPr marL="0" lvl="0" indent="0" algn="l" rtl="0">
              <a:lnSpc>
                <a:spcPct val="115000"/>
              </a:lnSpc>
              <a:spcBef>
                <a:spcPts val="0"/>
              </a:spcBef>
              <a:spcAft>
                <a:spcPts val="0"/>
              </a:spcAft>
              <a:buSzPts val="1100"/>
              <a:buFont typeface="Arial"/>
              <a:buNone/>
            </a:pPr>
            <a:endParaRPr sz="2200"/>
          </a:p>
        </p:txBody>
      </p:sp>
      <p:sp>
        <p:nvSpPr>
          <p:cNvPr id="1442" name="Google Shape;1442;g24a0d614294_1_257"/>
          <p:cNvSpPr txBox="1">
            <a:spLocks noGrp="1"/>
          </p:cNvSpPr>
          <p:nvPr>
            <p:ph type="body" idx="1"/>
          </p:nvPr>
        </p:nvSpPr>
        <p:spPr>
          <a:xfrm>
            <a:off x="1902091" y="2363465"/>
            <a:ext cx="12451800" cy="5527500"/>
          </a:xfrm>
          <a:prstGeom prst="rect">
            <a:avLst/>
          </a:prstGeom>
          <a:noFill/>
          <a:ln>
            <a:noFill/>
          </a:ln>
        </p:spPr>
        <p:txBody>
          <a:bodyPr spcFirstLastPara="1" wrap="square" lIns="91425" tIns="0" rIns="91425" bIns="0" anchor="t" anchorCtr="0">
            <a:normAutofit/>
          </a:bodyPr>
          <a:lstStyle/>
          <a:p>
            <a:pPr marL="0" marR="0" lvl="0" indent="0" algn="l" rtl="0">
              <a:lnSpc>
                <a:spcPct val="115000"/>
              </a:lnSpc>
              <a:spcBef>
                <a:spcPts val="0"/>
              </a:spcBef>
              <a:spcAft>
                <a:spcPts val="0"/>
              </a:spcAft>
              <a:buSzPts val="2800"/>
              <a:buNone/>
            </a:pPr>
            <a:r>
              <a:rPr lang="en-US" b="1">
                <a:solidFill>
                  <a:srgbClr val="3F3F3F"/>
                </a:solidFill>
              </a:rPr>
              <a:t>Problem Statement:</a:t>
            </a:r>
            <a:endParaRPr b="1">
              <a:solidFill>
                <a:srgbClr val="3F3F3F"/>
              </a:solidFill>
            </a:endParaRPr>
          </a:p>
          <a:p>
            <a:pPr marL="0" marR="0" lvl="0" indent="0" algn="l" rtl="0">
              <a:lnSpc>
                <a:spcPct val="115000"/>
              </a:lnSpc>
              <a:spcBef>
                <a:spcPts val="0"/>
              </a:spcBef>
              <a:spcAft>
                <a:spcPts val="0"/>
              </a:spcAft>
              <a:buSzPts val="2800"/>
              <a:buNone/>
            </a:pPr>
            <a:endParaRPr>
              <a:solidFill>
                <a:srgbClr val="3F3F3F"/>
              </a:solidFill>
            </a:endParaRPr>
          </a:p>
          <a:p>
            <a:pPr marL="0" lvl="0" indent="0" algn="l" rtl="0">
              <a:lnSpc>
                <a:spcPct val="107500"/>
              </a:lnSpc>
              <a:spcBef>
                <a:spcPts val="0"/>
              </a:spcBef>
              <a:spcAft>
                <a:spcPts val="0"/>
              </a:spcAft>
              <a:buSzPts val="1100"/>
              <a:buNone/>
            </a:pPr>
            <a:r>
              <a:rPr lang="en-US">
                <a:solidFill>
                  <a:schemeClr val="dk1"/>
                </a:solidFill>
              </a:rPr>
              <a:t>You have been asked to implement custom exceptions in Java for enhanced error handling and code maintainability.</a:t>
            </a:r>
            <a:endParaRPr>
              <a:solidFill>
                <a:schemeClr val="dk1"/>
              </a:solidFill>
            </a:endParaRPr>
          </a:p>
          <a:p>
            <a:pPr marL="0" lvl="0" indent="0" algn="l" rtl="0">
              <a:lnSpc>
                <a:spcPct val="107500"/>
              </a:lnSpc>
              <a:spcBef>
                <a:spcPts val="0"/>
              </a:spcBef>
              <a:spcAft>
                <a:spcPts val="0"/>
              </a:spcAft>
              <a:buSzPts val="1100"/>
              <a:buNone/>
            </a:pPr>
            <a:endParaRPr>
              <a:solidFill>
                <a:schemeClr val="dk1"/>
              </a:solidFill>
            </a:endParaRPr>
          </a:p>
          <a:p>
            <a:pPr marL="0" lvl="0" indent="0" algn="l" rtl="0">
              <a:lnSpc>
                <a:spcPct val="107500"/>
              </a:lnSpc>
              <a:spcBef>
                <a:spcPts val="0"/>
              </a:spcBef>
              <a:spcAft>
                <a:spcPts val="0"/>
              </a:spcAft>
              <a:buSzPts val="1100"/>
              <a:buNone/>
            </a:pPr>
            <a:endParaRPr>
              <a:solidFill>
                <a:schemeClr val="dk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p43"/>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Font typeface="Arial"/>
              <a:buNone/>
            </a:pPr>
            <a:r>
              <a:rPr lang="en-US">
                <a:solidFill>
                  <a:srgbClr val="404040"/>
                </a:solidFill>
              </a:rPr>
              <a:t>Java Interfaces</a:t>
            </a:r>
            <a:endParaRPr/>
          </a:p>
        </p:txBody>
      </p:sp>
      <p:sp>
        <p:nvSpPr>
          <p:cNvPr id="326" name="Google Shape;326;p43"/>
          <p:cNvSpPr txBox="1"/>
          <p:nvPr/>
        </p:nvSpPr>
        <p:spPr>
          <a:xfrm>
            <a:off x="1033403" y="2400110"/>
            <a:ext cx="7094597" cy="864171"/>
          </a:xfrm>
          <a:prstGeom prst="rect">
            <a:avLst/>
          </a:prstGeom>
          <a:noFill/>
          <a:ln>
            <a:noFill/>
          </a:ln>
        </p:spPr>
        <p:txBody>
          <a:bodyPr spcFirstLastPara="1" wrap="square" lIns="91425" tIns="45700" rIns="91425" bIns="45700" anchor="t" anchorCtr="0">
            <a:spAutoFit/>
          </a:bodyPr>
          <a:lstStyle/>
          <a:p>
            <a:pPr marL="0" marR="0" lvl="0" indent="0" algn="ctr" rtl="0">
              <a:lnSpc>
                <a:spcPct val="114000"/>
              </a:lnSpc>
              <a:spcBef>
                <a:spcPts val="0"/>
              </a:spcBef>
              <a:spcAft>
                <a:spcPts val="0"/>
              </a:spcAft>
              <a:buClr>
                <a:srgbClr val="000000"/>
              </a:buClr>
              <a:buSzPts val="2200"/>
              <a:buFont typeface="Arial"/>
              <a:buNone/>
            </a:pPr>
            <a:r>
              <a:rPr lang="en-US" sz="2200" b="0" i="0" u="none" strike="noStrike" cap="none">
                <a:solidFill>
                  <a:srgbClr val="404040"/>
                </a:solidFill>
                <a:latin typeface="Open Sans"/>
                <a:ea typeface="Open Sans"/>
                <a:cs typeface="Open Sans"/>
                <a:sym typeface="Open Sans"/>
              </a:rPr>
              <a:t>To implement Interfaces, the implements keywords by a class are used.</a:t>
            </a:r>
            <a:endParaRPr sz="2200" b="0" i="0" u="none" strike="noStrike" cap="none">
              <a:solidFill>
                <a:srgbClr val="404040"/>
              </a:solidFill>
              <a:latin typeface="Open Sans"/>
              <a:ea typeface="Open Sans"/>
              <a:cs typeface="Open Sans"/>
              <a:sym typeface="Open Sans"/>
            </a:endParaRPr>
          </a:p>
        </p:txBody>
      </p:sp>
      <p:cxnSp>
        <p:nvCxnSpPr>
          <p:cNvPr id="327" name="Google Shape;327;p43"/>
          <p:cNvCxnSpPr/>
          <p:nvPr/>
        </p:nvCxnSpPr>
        <p:spPr>
          <a:xfrm flipH="1">
            <a:off x="12202839" y="6929386"/>
            <a:ext cx="3088" cy="500787"/>
          </a:xfrm>
          <a:prstGeom prst="straightConnector1">
            <a:avLst/>
          </a:prstGeom>
          <a:noFill/>
          <a:ln w="28575" cap="flat" cmpd="sng">
            <a:solidFill>
              <a:srgbClr val="0075C4"/>
            </a:solidFill>
            <a:prstDash val="dash"/>
            <a:round/>
            <a:headEnd type="none" w="sm" len="sm"/>
            <a:tailEnd type="triangle" w="lg" len="lg"/>
          </a:ln>
        </p:spPr>
      </p:cxnSp>
      <p:sp>
        <p:nvSpPr>
          <p:cNvPr id="328" name="Google Shape;328;p43"/>
          <p:cNvSpPr txBox="1"/>
          <p:nvPr/>
        </p:nvSpPr>
        <p:spPr>
          <a:xfrm>
            <a:off x="8639603" y="2400110"/>
            <a:ext cx="7094597" cy="864171"/>
          </a:xfrm>
          <a:prstGeom prst="rect">
            <a:avLst/>
          </a:prstGeom>
          <a:noFill/>
          <a:ln>
            <a:noFill/>
          </a:ln>
        </p:spPr>
        <p:txBody>
          <a:bodyPr spcFirstLastPara="1" wrap="square" lIns="91425" tIns="45700" rIns="91425" bIns="45700" anchor="t" anchorCtr="0">
            <a:spAutoFit/>
          </a:bodyPr>
          <a:lstStyle/>
          <a:p>
            <a:pPr marL="0" marR="0" lvl="0" indent="0" algn="ctr" rtl="0">
              <a:lnSpc>
                <a:spcPct val="114000"/>
              </a:lnSpc>
              <a:spcBef>
                <a:spcPts val="0"/>
              </a:spcBef>
              <a:spcAft>
                <a:spcPts val="0"/>
              </a:spcAft>
              <a:buClr>
                <a:srgbClr val="000000"/>
              </a:buClr>
              <a:buSzPts val="2200"/>
              <a:buFont typeface="Arial"/>
              <a:buNone/>
            </a:pPr>
            <a:r>
              <a:rPr lang="en-US" sz="2200" b="0" i="0" u="none" strike="noStrike" cap="none">
                <a:solidFill>
                  <a:srgbClr val="404040"/>
                </a:solidFill>
                <a:latin typeface="Open Sans"/>
                <a:ea typeface="Open Sans"/>
                <a:cs typeface="Open Sans"/>
                <a:sym typeface="Open Sans"/>
              </a:rPr>
              <a:t>A class can implement more than one interface, which is separated by a comma.</a:t>
            </a:r>
            <a:endParaRPr sz="2200" b="0" i="0" u="none" strike="noStrike" cap="none">
              <a:solidFill>
                <a:srgbClr val="404040"/>
              </a:solidFill>
              <a:latin typeface="Open Sans"/>
              <a:ea typeface="Open Sans"/>
              <a:cs typeface="Open Sans"/>
              <a:sym typeface="Open Sans"/>
            </a:endParaRPr>
          </a:p>
        </p:txBody>
      </p:sp>
      <p:grpSp>
        <p:nvGrpSpPr>
          <p:cNvPr id="329" name="Google Shape;329;p43"/>
          <p:cNvGrpSpPr/>
          <p:nvPr/>
        </p:nvGrpSpPr>
        <p:grpSpPr>
          <a:xfrm>
            <a:off x="981673" y="3365561"/>
            <a:ext cx="7093158" cy="4117488"/>
            <a:chOff x="3147305" y="2395185"/>
            <a:chExt cx="10226085" cy="4645204"/>
          </a:xfrm>
        </p:grpSpPr>
        <p:grpSp>
          <p:nvGrpSpPr>
            <p:cNvPr id="330" name="Google Shape;330;p43"/>
            <p:cNvGrpSpPr/>
            <p:nvPr/>
          </p:nvGrpSpPr>
          <p:grpSpPr>
            <a:xfrm>
              <a:off x="3147305" y="2395185"/>
              <a:ext cx="10226085" cy="4645204"/>
              <a:chOff x="3223425" y="2776100"/>
              <a:chExt cx="8459700" cy="4208375"/>
            </a:xfrm>
          </p:grpSpPr>
          <p:sp>
            <p:nvSpPr>
              <p:cNvPr id="331" name="Google Shape;331;p43"/>
              <p:cNvSpPr/>
              <p:nvPr/>
            </p:nvSpPr>
            <p:spPr>
              <a:xfrm>
                <a:off x="3241575" y="3033475"/>
                <a:ext cx="8423400" cy="3855000"/>
              </a:xfrm>
              <a:prstGeom prst="rect">
                <a:avLst/>
              </a:prstGeom>
              <a:solidFill>
                <a:srgbClr val="666666"/>
              </a:solidFill>
              <a:ln w="9525" cap="flat" cmpd="sng">
                <a:solidFill>
                  <a:srgbClr val="CCCCCC"/>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2" name="Google Shape;332;p43"/>
              <p:cNvSpPr/>
              <p:nvPr/>
            </p:nvSpPr>
            <p:spPr>
              <a:xfrm>
                <a:off x="3223425" y="2776100"/>
                <a:ext cx="8459700" cy="302213"/>
              </a:xfrm>
              <a:prstGeom prst="round2SameRect">
                <a:avLst>
                  <a:gd name="adj1" fmla="val 27454"/>
                  <a:gd name="adj2" fmla="val 0"/>
                </a:avLst>
              </a:prstGeom>
              <a:solidFill>
                <a:srgbClr val="CCCCCC"/>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3" name="Google Shape;333;p43"/>
              <p:cNvSpPr/>
              <p:nvPr/>
            </p:nvSpPr>
            <p:spPr>
              <a:xfrm>
                <a:off x="3223425" y="6888475"/>
                <a:ext cx="8459700" cy="96000"/>
              </a:xfrm>
              <a:prstGeom prst="rect">
                <a:avLst/>
              </a:prstGeom>
              <a:solidFill>
                <a:srgbClr val="B7B7B7"/>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34" name="Google Shape;334;p43"/>
            <p:cNvSpPr txBox="1"/>
            <p:nvPr/>
          </p:nvSpPr>
          <p:spPr>
            <a:xfrm>
              <a:off x="3573943" y="2807974"/>
              <a:ext cx="9372809" cy="3432359"/>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FFFFFF"/>
                  </a:solidFill>
                  <a:latin typeface="Courier New"/>
                  <a:ea typeface="Courier New"/>
                  <a:cs typeface="Courier New"/>
                  <a:sym typeface="Courier New"/>
                </a:rPr>
                <a:t>public class class_name implements abc {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FFFFFF"/>
                  </a:solidFill>
                  <a:latin typeface="Courier New"/>
                  <a:ea typeface="Courier New"/>
                  <a:cs typeface="Courier New"/>
                  <a:sym typeface="Courier New"/>
                </a:rPr>
                <a:t> public Integer method1()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FFFFFF"/>
                  </a:solidFill>
                  <a:latin typeface="Courier New"/>
                  <a:ea typeface="Courier New"/>
                  <a:cs typeface="Courier New"/>
                  <a:sym typeface="Courier New"/>
                </a:rPr>
                <a:t>  System.out.println("</a:t>
              </a:r>
              <a:r>
                <a:rPr lang="en-US" sz="2000" b="1" i="0" u="none" strike="noStrike" cap="none">
                  <a:solidFill>
                    <a:srgbClr val="93C47D"/>
                  </a:solidFill>
                  <a:latin typeface="Courier New"/>
                  <a:ea typeface="Courier New"/>
                  <a:cs typeface="Courier New"/>
                  <a:sym typeface="Courier New"/>
                </a:rPr>
                <a:t>in method 1</a:t>
              </a:r>
              <a:r>
                <a:rPr lang="en-US" sz="2000" b="1" i="0" u="none" strike="noStrike" cap="none">
                  <a:solidFill>
                    <a:srgbClr val="FFFFFF"/>
                  </a:solidFill>
                  <a:latin typeface="Courier New"/>
                  <a:ea typeface="Courier New"/>
                  <a:cs typeface="Courier New"/>
                  <a:sym typeface="Courier New"/>
                </a:rPr>
                <a:t>" + a);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FFFFFF"/>
                  </a:solidFill>
                  <a:latin typeface="Courier New"/>
                  <a:ea typeface="Courier New"/>
                  <a:cs typeface="Courier New"/>
                  <a:sym typeface="Courier New"/>
                </a:rPr>
                <a:t>  return null;</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FFFFFF"/>
                  </a:solidFill>
                  <a:latin typeface="Courier New"/>
                  <a:ea typeface="Courier New"/>
                  <a:cs typeface="Courier New"/>
                  <a:sym typeface="Courier New"/>
                </a:rPr>
                <a: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FFFFFF"/>
                  </a:solidFill>
                  <a:latin typeface="Courier New"/>
                  <a:ea typeface="Courier New"/>
                  <a:cs typeface="Courier New"/>
                  <a:sym typeface="Courier New"/>
                </a:rPr>
                <a:t> public void method2(String Id)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FFFFFF"/>
                  </a:solidFill>
                  <a:latin typeface="Courier New"/>
                  <a:ea typeface="Courier New"/>
                  <a:cs typeface="Courier New"/>
                  <a:sym typeface="Courier New"/>
                </a:rPr>
                <a:t>  System.out.println("</a:t>
              </a:r>
              <a:r>
                <a:rPr lang="en-US" sz="2000" b="1" i="0" u="none" strike="noStrike" cap="none">
                  <a:solidFill>
                    <a:srgbClr val="93C47D"/>
                  </a:solidFill>
                  <a:latin typeface="Courier New"/>
                  <a:ea typeface="Courier New"/>
                  <a:cs typeface="Courier New"/>
                  <a:sym typeface="Courier New"/>
                </a:rPr>
                <a:t>in method 2</a:t>
              </a:r>
              <a:r>
                <a:rPr lang="en-US" sz="2000" b="1" i="0" u="none" strike="noStrike" cap="none">
                  <a:solidFill>
                    <a:srgbClr val="FFFFFF"/>
                  </a:solidFill>
                  <a:latin typeface="Courier New"/>
                  <a:ea typeface="Courier New"/>
                  <a:cs typeface="Courier New"/>
                  <a:sym typeface="Courier New"/>
                </a:rPr>
                <a: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FFFFFF"/>
                  </a:solidFill>
                  <a:latin typeface="Courier New"/>
                  <a:ea typeface="Courier New"/>
                  <a:cs typeface="Courier New"/>
                  <a:sym typeface="Courier New"/>
                </a:rPr>
                <a: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FFFFFF"/>
                  </a:solidFill>
                  <a:latin typeface="Courier New"/>
                  <a:ea typeface="Courier New"/>
                  <a:cs typeface="Courier New"/>
                  <a:sym typeface="Courier New"/>
                </a:rPr>
                <a:t> public static void main(String[] args)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FFFFFF"/>
                  </a:solidFill>
                  <a:latin typeface="Courier New"/>
                  <a:ea typeface="Courier New"/>
                  <a:cs typeface="Courier New"/>
                  <a:sym typeface="Courier New"/>
                </a:rPr>
                <a: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FFFFFF"/>
                  </a:solidFill>
                  <a:latin typeface="Courier New"/>
                  <a:ea typeface="Courier New"/>
                  <a:cs typeface="Courier New"/>
                  <a:sym typeface="Courier New"/>
                </a:rPr>
                <a:t>}</a:t>
              </a:r>
              <a:endParaRPr sz="1400" b="0" i="0" u="none" strike="noStrike" cap="none">
                <a:solidFill>
                  <a:srgbClr val="000000"/>
                </a:solidFill>
                <a:latin typeface="Arial"/>
                <a:ea typeface="Arial"/>
                <a:cs typeface="Arial"/>
                <a:sym typeface="Arial"/>
              </a:endParaRPr>
            </a:p>
          </p:txBody>
        </p:sp>
      </p:grpSp>
      <p:grpSp>
        <p:nvGrpSpPr>
          <p:cNvPr id="335" name="Google Shape;335;p43"/>
          <p:cNvGrpSpPr/>
          <p:nvPr/>
        </p:nvGrpSpPr>
        <p:grpSpPr>
          <a:xfrm>
            <a:off x="8656260" y="3364902"/>
            <a:ext cx="7093158" cy="4117488"/>
            <a:chOff x="3147305" y="2395185"/>
            <a:chExt cx="10226085" cy="4645204"/>
          </a:xfrm>
        </p:grpSpPr>
        <p:grpSp>
          <p:nvGrpSpPr>
            <p:cNvPr id="336" name="Google Shape;336;p43"/>
            <p:cNvGrpSpPr/>
            <p:nvPr/>
          </p:nvGrpSpPr>
          <p:grpSpPr>
            <a:xfrm>
              <a:off x="3147305" y="2395185"/>
              <a:ext cx="10226085" cy="4645204"/>
              <a:chOff x="3223425" y="2776100"/>
              <a:chExt cx="8459700" cy="4208375"/>
            </a:xfrm>
          </p:grpSpPr>
          <p:sp>
            <p:nvSpPr>
              <p:cNvPr id="337" name="Google Shape;337;p43"/>
              <p:cNvSpPr/>
              <p:nvPr/>
            </p:nvSpPr>
            <p:spPr>
              <a:xfrm>
                <a:off x="3241575" y="3033475"/>
                <a:ext cx="8423400" cy="3855000"/>
              </a:xfrm>
              <a:prstGeom prst="rect">
                <a:avLst/>
              </a:prstGeom>
              <a:solidFill>
                <a:srgbClr val="666666"/>
              </a:solidFill>
              <a:ln w="9525" cap="flat" cmpd="sng">
                <a:solidFill>
                  <a:srgbClr val="CCCCCC"/>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8" name="Google Shape;338;p43"/>
              <p:cNvSpPr/>
              <p:nvPr/>
            </p:nvSpPr>
            <p:spPr>
              <a:xfrm>
                <a:off x="3223425" y="2776100"/>
                <a:ext cx="8459700" cy="302213"/>
              </a:xfrm>
              <a:prstGeom prst="round2SameRect">
                <a:avLst>
                  <a:gd name="adj1" fmla="val 27454"/>
                  <a:gd name="adj2" fmla="val 0"/>
                </a:avLst>
              </a:prstGeom>
              <a:solidFill>
                <a:srgbClr val="CCCCCC"/>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9" name="Google Shape;339;p43"/>
              <p:cNvSpPr/>
              <p:nvPr/>
            </p:nvSpPr>
            <p:spPr>
              <a:xfrm>
                <a:off x="3223425" y="6888475"/>
                <a:ext cx="8459700" cy="96000"/>
              </a:xfrm>
              <a:prstGeom prst="rect">
                <a:avLst/>
              </a:prstGeom>
              <a:solidFill>
                <a:srgbClr val="B7B7B7"/>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40" name="Google Shape;340;p43"/>
            <p:cNvSpPr txBox="1"/>
            <p:nvPr/>
          </p:nvSpPr>
          <p:spPr>
            <a:xfrm>
              <a:off x="3573942" y="3472078"/>
              <a:ext cx="9372809" cy="2105638"/>
            </a:xfrm>
            <a:prstGeom prst="rect">
              <a:avLst/>
            </a:prstGeom>
            <a:noFill/>
            <a:ln>
              <a:noFill/>
            </a:ln>
          </p:spPr>
          <p:txBody>
            <a:bodyPr spcFirstLastPara="1" wrap="square" lIns="91425" tIns="91425" rIns="91425" bIns="91425" anchor="t" anchorCtr="0">
              <a:noAutofit/>
            </a:bodyPr>
            <a:lstStyle/>
            <a:p>
              <a:pPr marL="22860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FFFFFF"/>
                  </a:solidFill>
                  <a:latin typeface="Courier New"/>
                  <a:ea typeface="Courier New"/>
                  <a:cs typeface="Courier New"/>
                  <a:sym typeface="Courier New"/>
                </a:rPr>
                <a:t>class class_name implements interface_1, interface_2</a:t>
              </a:r>
              <a:endParaRPr sz="1400" b="0" i="0" u="none" strike="noStrike" cap="none">
                <a:solidFill>
                  <a:srgbClr val="000000"/>
                </a:solidFill>
                <a:latin typeface="Arial"/>
                <a:ea typeface="Arial"/>
                <a:cs typeface="Arial"/>
                <a:sym typeface="Arial"/>
              </a:endParaRPr>
            </a:p>
            <a:p>
              <a:pPr marL="22860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FFFFFF"/>
                  </a:solidFill>
                  <a:latin typeface="Courier New"/>
                  <a:ea typeface="Courier New"/>
                  <a:cs typeface="Courier New"/>
                  <a:sym typeface="Courier New"/>
                </a:rPr>
                <a:t>{</a:t>
              </a:r>
              <a:endParaRPr sz="1400" b="0" i="0" u="none" strike="noStrike" cap="none">
                <a:solidFill>
                  <a:srgbClr val="000000"/>
                </a:solidFill>
                <a:latin typeface="Arial"/>
                <a:ea typeface="Arial"/>
                <a:cs typeface="Arial"/>
                <a:sym typeface="Arial"/>
              </a:endParaRPr>
            </a:p>
            <a:p>
              <a:pPr marL="228600" marR="0" lvl="0" indent="0" algn="l" rtl="0">
                <a:lnSpc>
                  <a:spcPct val="100000"/>
                </a:lnSpc>
                <a:spcBef>
                  <a:spcPts val="0"/>
                </a:spcBef>
                <a:spcAft>
                  <a:spcPts val="0"/>
                </a:spcAft>
                <a:buClr>
                  <a:srgbClr val="000000"/>
                </a:buClr>
                <a:buSzPts val="2000"/>
                <a:buFont typeface="Arial"/>
                <a:buNone/>
              </a:pPr>
              <a:endParaRPr sz="2000" b="1" i="0" u="none" strike="noStrike" cap="none">
                <a:solidFill>
                  <a:srgbClr val="FFFFFF"/>
                </a:solidFill>
                <a:latin typeface="Courier New"/>
                <a:ea typeface="Courier New"/>
                <a:cs typeface="Courier New"/>
                <a:sym typeface="Courier New"/>
              </a:endParaRPr>
            </a:p>
            <a:p>
              <a:pPr marL="22860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FFFFFF"/>
                  </a:solidFill>
                  <a:latin typeface="Courier New"/>
                  <a:ea typeface="Courier New"/>
                  <a:cs typeface="Courier New"/>
                  <a:sym typeface="Courier New"/>
                </a:rPr>
                <a: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endParaRPr sz="2000" b="1" i="0" u="none" strike="noStrike" cap="none">
                <a:solidFill>
                  <a:srgbClr val="FFFFFF"/>
                </a:solidFill>
                <a:latin typeface="Courier New"/>
                <a:ea typeface="Courier New"/>
                <a:cs typeface="Courier New"/>
                <a:sym typeface="Courier New"/>
              </a:endParaRPr>
            </a:p>
          </p:txBody>
        </p:sp>
      </p:grpSp>
      <p:pic>
        <p:nvPicPr>
          <p:cNvPr id="341" name="Google Shape;341;p43"/>
          <p:cNvPicPr preferRelativeResize="0"/>
          <p:nvPr/>
        </p:nvPicPr>
        <p:blipFill rotWithShape="1">
          <a:blip r:embed="rId3">
            <a:alphaModFix/>
          </a:blip>
          <a:srcRect/>
          <a:stretch/>
        </p:blipFill>
        <p:spPr>
          <a:xfrm>
            <a:off x="6248400" y="760639"/>
            <a:ext cx="3663950" cy="36576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26"/>
                                        </p:tgtEl>
                                        <p:attrNameLst>
                                          <p:attrName>style.visibility</p:attrName>
                                        </p:attrNameLst>
                                      </p:cBhvr>
                                      <p:to>
                                        <p:strVal val="visible"/>
                                      </p:to>
                                    </p:set>
                                    <p:animEffect transition="in" filter="fade">
                                      <p:cBhvr>
                                        <p:cTn id="7" dur="500"/>
                                        <p:tgtEl>
                                          <p:spTgt spid="326"/>
                                        </p:tgtEl>
                                      </p:cBhvr>
                                    </p:animEffect>
                                  </p:childTnLst>
                                </p:cTn>
                              </p:par>
                              <p:par>
                                <p:cTn id="8" presetID="10" presetClass="entr" presetSubtype="0" fill="hold" nodeType="withEffect">
                                  <p:stCondLst>
                                    <p:cond delay="0"/>
                                  </p:stCondLst>
                                  <p:childTnLst>
                                    <p:set>
                                      <p:cBhvr>
                                        <p:cTn id="9" dur="1" fill="hold">
                                          <p:stCondLst>
                                            <p:cond delay="0"/>
                                          </p:stCondLst>
                                        </p:cTn>
                                        <p:tgtEl>
                                          <p:spTgt spid="328"/>
                                        </p:tgtEl>
                                        <p:attrNameLst>
                                          <p:attrName>style.visibility</p:attrName>
                                        </p:attrNameLst>
                                      </p:cBhvr>
                                      <p:to>
                                        <p:strVal val="visible"/>
                                      </p:to>
                                    </p:set>
                                    <p:animEffect transition="in" filter="fade">
                                      <p:cBhvr>
                                        <p:cTn id="10" dur="500"/>
                                        <p:tgtEl>
                                          <p:spTgt spid="328"/>
                                        </p:tgtEl>
                                      </p:cBhvr>
                                    </p:animEffect>
                                  </p:childTnLst>
                                </p:cTn>
                              </p:par>
                              <p:par>
                                <p:cTn id="11" presetID="10" presetClass="entr" presetSubtype="0" fill="hold" nodeType="withEffect">
                                  <p:stCondLst>
                                    <p:cond delay="500"/>
                                  </p:stCondLst>
                                  <p:childTnLst>
                                    <p:set>
                                      <p:cBhvr>
                                        <p:cTn id="12" dur="1" fill="hold">
                                          <p:stCondLst>
                                            <p:cond delay="0"/>
                                          </p:stCondLst>
                                        </p:cTn>
                                        <p:tgtEl>
                                          <p:spTgt spid="329"/>
                                        </p:tgtEl>
                                        <p:attrNameLst>
                                          <p:attrName>style.visibility</p:attrName>
                                        </p:attrNameLst>
                                      </p:cBhvr>
                                      <p:to>
                                        <p:strVal val="visible"/>
                                      </p:to>
                                    </p:set>
                                    <p:animEffect transition="in" filter="fade">
                                      <p:cBhvr>
                                        <p:cTn id="13" dur="1000"/>
                                        <p:tgtEl>
                                          <p:spTgt spid="329"/>
                                        </p:tgtEl>
                                      </p:cBhvr>
                                    </p:animEffect>
                                  </p:childTnLst>
                                </p:cTn>
                              </p:par>
                              <p:par>
                                <p:cTn id="14" presetID="10" presetClass="entr" presetSubtype="0" fill="hold" nodeType="withEffect">
                                  <p:stCondLst>
                                    <p:cond delay="500"/>
                                  </p:stCondLst>
                                  <p:childTnLst>
                                    <p:set>
                                      <p:cBhvr>
                                        <p:cTn id="15" dur="1" fill="hold">
                                          <p:stCondLst>
                                            <p:cond delay="0"/>
                                          </p:stCondLst>
                                        </p:cTn>
                                        <p:tgtEl>
                                          <p:spTgt spid="335"/>
                                        </p:tgtEl>
                                        <p:attrNameLst>
                                          <p:attrName>style.visibility</p:attrName>
                                        </p:attrNameLst>
                                      </p:cBhvr>
                                      <p:to>
                                        <p:strVal val="visible"/>
                                      </p:to>
                                    </p:set>
                                    <p:animEffect transition="in" filter="fade">
                                      <p:cBhvr>
                                        <p:cTn id="16" dur="1000"/>
                                        <p:tgtEl>
                                          <p:spTgt spid="3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1446"/>
        <p:cNvGrpSpPr/>
        <p:nvPr/>
      </p:nvGrpSpPr>
      <p:grpSpPr>
        <a:xfrm>
          <a:off x="0" y="0"/>
          <a:ext cx="0" cy="0"/>
          <a:chOff x="0" y="0"/>
          <a:chExt cx="0" cy="0"/>
        </a:xfrm>
      </p:grpSpPr>
      <p:sp>
        <p:nvSpPr>
          <p:cNvPr id="1447" name="Google Shape;1447;g24a0d614294_1_251"/>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Assisted Practice: Guidelines</a:t>
            </a:r>
            <a:endParaRPr/>
          </a:p>
        </p:txBody>
      </p:sp>
      <p:sp>
        <p:nvSpPr>
          <p:cNvPr id="1448" name="Google Shape;1448;g24a0d614294_1_251"/>
          <p:cNvSpPr txBox="1"/>
          <p:nvPr/>
        </p:nvSpPr>
        <p:spPr>
          <a:xfrm>
            <a:off x="2214880" y="1407160"/>
            <a:ext cx="10866300" cy="2585700"/>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1000"/>
              </a:spcBef>
              <a:spcAft>
                <a:spcPts val="0"/>
              </a:spcAft>
              <a:buClr>
                <a:srgbClr val="000000"/>
              </a:buClr>
              <a:buSzPts val="2200"/>
              <a:buFont typeface="Arial"/>
              <a:buNone/>
            </a:pPr>
            <a:r>
              <a:rPr lang="en-US" sz="2200" b="1" i="0" u="none" strike="noStrike" cap="none">
                <a:solidFill>
                  <a:srgbClr val="3F3F3F"/>
                </a:solidFill>
                <a:latin typeface="Open Sans"/>
                <a:ea typeface="Open Sans"/>
                <a:cs typeface="Open Sans"/>
                <a:sym typeface="Open Sans"/>
              </a:rPr>
              <a:t>Steps to be followed are:</a:t>
            </a:r>
            <a:endParaRPr sz="2200" b="1" i="0" u="none" strike="noStrike" cap="none">
              <a:solidFill>
                <a:srgbClr val="3F3F3F"/>
              </a:solidFill>
              <a:latin typeface="Open Sans"/>
              <a:ea typeface="Open Sans"/>
              <a:cs typeface="Open Sans"/>
              <a:sym typeface="Open Sans"/>
            </a:endParaRPr>
          </a:p>
          <a:p>
            <a:pPr marL="0" marR="0" lvl="0" indent="0" algn="l" rtl="0">
              <a:lnSpc>
                <a:spcPct val="114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a:p>
            <a:pPr marL="457200" marR="0" lvl="0" indent="-368300" algn="l" rtl="0">
              <a:lnSpc>
                <a:spcPct val="115000"/>
              </a:lnSpc>
              <a:spcBef>
                <a:spcPts val="0"/>
              </a:spcBef>
              <a:spcAft>
                <a:spcPts val="0"/>
              </a:spcAft>
              <a:buClr>
                <a:schemeClr val="dk1"/>
              </a:buClr>
              <a:buSzPts val="2200"/>
              <a:buFont typeface="Open Sans"/>
              <a:buAutoNum type="arabicPeriod"/>
            </a:pPr>
            <a:r>
              <a:rPr lang="en-US" sz="2200" b="0" i="0" u="none" strike="noStrike" cap="none">
                <a:solidFill>
                  <a:schemeClr val="dk1"/>
                </a:solidFill>
                <a:latin typeface="Open Sans"/>
                <a:ea typeface="Open Sans"/>
                <a:cs typeface="Open Sans"/>
                <a:sym typeface="Open Sans"/>
              </a:rPr>
              <a:t>Opening IDE and creating a new project</a:t>
            </a:r>
            <a:endParaRPr sz="2200" b="0" i="0" u="none" strike="noStrike" cap="none">
              <a:solidFill>
                <a:schemeClr val="dk1"/>
              </a:solidFill>
              <a:latin typeface="Open Sans"/>
              <a:ea typeface="Open Sans"/>
              <a:cs typeface="Open Sans"/>
              <a:sym typeface="Open Sans"/>
            </a:endParaRPr>
          </a:p>
          <a:p>
            <a:pPr marL="457200" marR="0" lvl="0" indent="-368300" algn="l" rtl="0">
              <a:lnSpc>
                <a:spcPct val="115000"/>
              </a:lnSpc>
              <a:spcBef>
                <a:spcPts val="0"/>
              </a:spcBef>
              <a:spcAft>
                <a:spcPts val="0"/>
              </a:spcAft>
              <a:buClr>
                <a:schemeClr val="dk1"/>
              </a:buClr>
              <a:buSzPts val="2200"/>
              <a:buFont typeface="Open Sans"/>
              <a:buAutoNum type="arabicPeriod"/>
            </a:pPr>
            <a:r>
              <a:rPr lang="en-US" sz="2200" b="0" i="0" u="none" strike="noStrike" cap="none">
                <a:solidFill>
                  <a:schemeClr val="dk1"/>
                </a:solidFill>
                <a:latin typeface="Open Sans"/>
                <a:ea typeface="Open Sans"/>
                <a:cs typeface="Open Sans"/>
                <a:sym typeface="Open Sans"/>
              </a:rPr>
              <a:t>Understanding exceptions in Java</a:t>
            </a:r>
            <a:endParaRPr sz="2200" b="0" i="0" u="none" strike="noStrike" cap="none">
              <a:solidFill>
                <a:schemeClr val="dk1"/>
              </a:solidFill>
              <a:latin typeface="Open Sans"/>
              <a:ea typeface="Open Sans"/>
              <a:cs typeface="Open Sans"/>
              <a:sym typeface="Open Sans"/>
            </a:endParaRPr>
          </a:p>
          <a:p>
            <a:pPr marL="457200" marR="0" lvl="0" indent="-368300" algn="l" rtl="0">
              <a:lnSpc>
                <a:spcPct val="115000"/>
              </a:lnSpc>
              <a:spcBef>
                <a:spcPts val="0"/>
              </a:spcBef>
              <a:spcAft>
                <a:spcPts val="0"/>
              </a:spcAft>
              <a:buClr>
                <a:schemeClr val="dk1"/>
              </a:buClr>
              <a:buSzPts val="2200"/>
              <a:buFont typeface="Open Sans"/>
              <a:buAutoNum type="arabicPeriod"/>
            </a:pPr>
            <a:r>
              <a:rPr lang="en-US" sz="2200" b="0" i="0" u="none" strike="noStrike" cap="none">
                <a:solidFill>
                  <a:schemeClr val="dk1"/>
                </a:solidFill>
                <a:latin typeface="Open Sans"/>
                <a:ea typeface="Open Sans"/>
                <a:cs typeface="Open Sans"/>
                <a:sym typeface="Open Sans"/>
              </a:rPr>
              <a:t>Creating the custom exception objects with example data</a:t>
            </a:r>
            <a:endParaRPr sz="2200" b="0" i="0" u="none" strike="noStrike" cap="none">
              <a:solidFill>
                <a:schemeClr val="dk1"/>
              </a:solidFill>
              <a:latin typeface="Open Sans"/>
              <a:ea typeface="Open Sans"/>
              <a:cs typeface="Open Sans"/>
              <a:sym typeface="Open Sans"/>
            </a:endParaRPr>
          </a:p>
          <a:p>
            <a:pPr marL="457200" marR="0" lvl="0" indent="-368300" algn="l" rtl="0">
              <a:lnSpc>
                <a:spcPct val="115000"/>
              </a:lnSpc>
              <a:spcBef>
                <a:spcPts val="0"/>
              </a:spcBef>
              <a:spcAft>
                <a:spcPts val="0"/>
              </a:spcAft>
              <a:buClr>
                <a:schemeClr val="dk1"/>
              </a:buClr>
              <a:buSzPts val="2200"/>
              <a:buFont typeface="Open Sans"/>
              <a:buAutoNum type="arabicPeriod"/>
            </a:pPr>
            <a:r>
              <a:rPr lang="en-US" sz="2200" b="0" i="0" u="none" strike="noStrike" cap="none">
                <a:solidFill>
                  <a:schemeClr val="dk1"/>
                </a:solidFill>
                <a:latin typeface="Open Sans"/>
                <a:ea typeface="Open Sans"/>
                <a:cs typeface="Open Sans"/>
                <a:sym typeface="Open Sans"/>
              </a:rPr>
              <a:t>Comparing checked and unchecked exceptions</a:t>
            </a:r>
            <a:endParaRPr sz="2200" b="0" i="0" u="none" strike="noStrike" cap="none">
              <a:solidFill>
                <a:schemeClr val="dk1"/>
              </a:solidFill>
              <a:latin typeface="Open Sans"/>
              <a:ea typeface="Open Sans"/>
              <a:cs typeface="Open Sans"/>
              <a:sym typeface="Open Sans"/>
            </a:endParaRPr>
          </a:p>
        </p:txBody>
      </p:sp>
      <p:pic>
        <p:nvPicPr>
          <p:cNvPr id="1449" name="Google Shape;1449;g24a0d614294_1_251"/>
          <p:cNvPicPr preferRelativeResize="0"/>
          <p:nvPr/>
        </p:nvPicPr>
        <p:blipFill rotWithShape="1">
          <a:blip r:embed="rId3">
            <a:alphaModFix/>
          </a:blip>
          <a:srcRect/>
          <a:stretch/>
        </p:blipFill>
        <p:spPr>
          <a:xfrm>
            <a:off x="4419600" y="713978"/>
            <a:ext cx="7677150" cy="458700"/>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1453"/>
        <p:cNvGrpSpPr/>
        <p:nvPr/>
      </p:nvGrpSpPr>
      <p:grpSpPr>
        <a:xfrm>
          <a:off x="0" y="0"/>
          <a:ext cx="0" cy="0"/>
          <a:chOff x="0" y="0"/>
          <a:chExt cx="0" cy="0"/>
        </a:xfrm>
      </p:grpSpPr>
      <p:sp>
        <p:nvSpPr>
          <p:cNvPr id="1454" name="Google Shape;1454;g24a0d614294_1_264"/>
          <p:cNvSpPr txBox="1">
            <a:spLocks noGrp="1"/>
          </p:cNvSpPr>
          <p:nvPr>
            <p:ph type="title"/>
          </p:nvPr>
        </p:nvSpPr>
        <p:spPr>
          <a:xfrm>
            <a:off x="812800" y="608392"/>
            <a:ext cx="10666200" cy="665100"/>
          </a:xfrm>
          <a:prstGeom prst="rect">
            <a:avLst/>
          </a:prstGeom>
          <a:noFill/>
          <a:ln>
            <a:noFill/>
          </a:ln>
        </p:spPr>
        <p:txBody>
          <a:bodyPr spcFirstLastPara="1" wrap="square" lIns="91425" tIns="45700" rIns="91425" bIns="45700" anchor="ctr" anchorCtr="0">
            <a:noAutofit/>
          </a:bodyPr>
          <a:lstStyle/>
          <a:p>
            <a:pPr marL="0" lvl="0" indent="0" algn="l" rtl="0">
              <a:lnSpc>
                <a:spcPct val="115000"/>
              </a:lnSpc>
              <a:spcBef>
                <a:spcPts val="0"/>
              </a:spcBef>
              <a:spcAft>
                <a:spcPts val="0"/>
              </a:spcAft>
              <a:buSzPts val="1100"/>
              <a:buFont typeface="Arial"/>
              <a:buNone/>
            </a:pPr>
            <a:endParaRPr/>
          </a:p>
          <a:p>
            <a:pPr marL="0" lvl="0" indent="0" algn="l" rtl="0">
              <a:lnSpc>
                <a:spcPct val="115000"/>
              </a:lnSpc>
              <a:spcBef>
                <a:spcPts val="0"/>
              </a:spcBef>
              <a:spcAft>
                <a:spcPts val="0"/>
              </a:spcAft>
              <a:buSzPts val="1100"/>
              <a:buFont typeface="Arial"/>
              <a:buNone/>
            </a:pPr>
            <a:endParaRPr/>
          </a:p>
          <a:p>
            <a:pPr marL="0" lvl="0" indent="0" algn="l" rtl="0">
              <a:lnSpc>
                <a:spcPct val="115000"/>
              </a:lnSpc>
              <a:spcBef>
                <a:spcPts val="0"/>
              </a:spcBef>
              <a:spcAft>
                <a:spcPts val="0"/>
              </a:spcAft>
              <a:buSzPts val="1100"/>
              <a:buFont typeface="Arial"/>
              <a:buNone/>
            </a:pPr>
            <a:endParaRPr/>
          </a:p>
          <a:p>
            <a:pPr marL="0" lvl="0" indent="0" algn="l" rtl="0">
              <a:lnSpc>
                <a:spcPct val="115000"/>
              </a:lnSpc>
              <a:spcBef>
                <a:spcPts val="0"/>
              </a:spcBef>
              <a:spcAft>
                <a:spcPts val="0"/>
              </a:spcAft>
              <a:buSzPts val="1100"/>
              <a:buFont typeface="Arial"/>
              <a:buNone/>
            </a:pPr>
            <a:r>
              <a:rPr lang="en-US"/>
              <a:t>Throw and throws in a banking application</a:t>
            </a:r>
            <a:endParaRPr/>
          </a:p>
          <a:p>
            <a:pPr marL="0" lvl="0" indent="0" algn="l" rtl="0">
              <a:lnSpc>
                <a:spcPct val="115000"/>
              </a:lnSpc>
              <a:spcBef>
                <a:spcPts val="0"/>
              </a:spcBef>
              <a:spcAft>
                <a:spcPts val="0"/>
              </a:spcAft>
              <a:buSzPts val="1100"/>
              <a:buFont typeface="Arial"/>
              <a:buNone/>
            </a:pPr>
            <a:endParaRPr/>
          </a:p>
          <a:p>
            <a:pPr marL="0" lvl="0" indent="0" algn="l" rtl="0">
              <a:lnSpc>
                <a:spcPct val="115000"/>
              </a:lnSpc>
              <a:spcBef>
                <a:spcPts val="0"/>
              </a:spcBef>
              <a:spcAft>
                <a:spcPts val="0"/>
              </a:spcAft>
              <a:buSzPts val="1100"/>
              <a:buFont typeface="Arial"/>
              <a:buNone/>
            </a:pPr>
            <a:endParaRPr/>
          </a:p>
          <a:p>
            <a:pPr marL="0" lvl="0" indent="0" algn="l" rtl="0">
              <a:lnSpc>
                <a:spcPct val="115000"/>
              </a:lnSpc>
              <a:spcBef>
                <a:spcPts val="0"/>
              </a:spcBef>
              <a:spcAft>
                <a:spcPts val="0"/>
              </a:spcAft>
              <a:buSzPts val="1100"/>
              <a:buFont typeface="Arial"/>
              <a:buNone/>
            </a:pPr>
            <a:endParaRPr sz="2200"/>
          </a:p>
        </p:txBody>
      </p:sp>
      <p:sp>
        <p:nvSpPr>
          <p:cNvPr id="1455" name="Google Shape;1455;g24a0d614294_1_264"/>
          <p:cNvSpPr txBox="1">
            <a:spLocks noGrp="1"/>
          </p:cNvSpPr>
          <p:nvPr>
            <p:ph type="body" idx="1"/>
          </p:nvPr>
        </p:nvSpPr>
        <p:spPr>
          <a:xfrm>
            <a:off x="1902091" y="2363465"/>
            <a:ext cx="12451800" cy="5527500"/>
          </a:xfrm>
          <a:prstGeom prst="rect">
            <a:avLst/>
          </a:prstGeom>
          <a:noFill/>
          <a:ln>
            <a:noFill/>
          </a:ln>
        </p:spPr>
        <p:txBody>
          <a:bodyPr spcFirstLastPara="1" wrap="square" lIns="91425" tIns="0" rIns="91425" bIns="0" anchor="t" anchorCtr="0">
            <a:normAutofit/>
          </a:bodyPr>
          <a:lstStyle/>
          <a:p>
            <a:pPr marL="0" marR="0" lvl="0" indent="0" algn="l" rtl="0">
              <a:lnSpc>
                <a:spcPct val="115000"/>
              </a:lnSpc>
              <a:spcBef>
                <a:spcPts val="0"/>
              </a:spcBef>
              <a:spcAft>
                <a:spcPts val="0"/>
              </a:spcAft>
              <a:buSzPts val="2800"/>
              <a:buNone/>
            </a:pPr>
            <a:r>
              <a:rPr lang="en-US" b="1">
                <a:solidFill>
                  <a:srgbClr val="3F3F3F"/>
                </a:solidFill>
              </a:rPr>
              <a:t>Problem Statement:</a:t>
            </a:r>
            <a:endParaRPr b="1">
              <a:solidFill>
                <a:srgbClr val="3F3F3F"/>
              </a:solidFill>
            </a:endParaRPr>
          </a:p>
          <a:p>
            <a:pPr marL="0" marR="0" lvl="0" indent="0" algn="l" rtl="0">
              <a:lnSpc>
                <a:spcPct val="115000"/>
              </a:lnSpc>
              <a:spcBef>
                <a:spcPts val="0"/>
              </a:spcBef>
              <a:spcAft>
                <a:spcPts val="0"/>
              </a:spcAft>
              <a:buSzPts val="2800"/>
              <a:buNone/>
            </a:pPr>
            <a:endParaRPr>
              <a:solidFill>
                <a:srgbClr val="3F3F3F"/>
              </a:solidFill>
            </a:endParaRPr>
          </a:p>
          <a:p>
            <a:pPr marL="0" lvl="0" indent="0" algn="l" rtl="0">
              <a:lnSpc>
                <a:spcPct val="107500"/>
              </a:lnSpc>
              <a:spcBef>
                <a:spcPts val="0"/>
              </a:spcBef>
              <a:spcAft>
                <a:spcPts val="0"/>
              </a:spcAft>
              <a:buSzPts val="1100"/>
              <a:buNone/>
            </a:pPr>
            <a:r>
              <a:rPr lang="en-US">
                <a:solidFill>
                  <a:schemeClr val="dk1"/>
                </a:solidFill>
              </a:rPr>
              <a:t>You have been asked to utilize "throw" and "throws" in a banking application to handle exceptions and maintain transaction security.</a:t>
            </a:r>
            <a:endParaRPr>
              <a:solidFill>
                <a:schemeClr val="dk1"/>
              </a:solidFill>
            </a:endParaRPr>
          </a:p>
          <a:p>
            <a:pPr marL="0" lvl="0" indent="0" algn="l" rtl="0">
              <a:lnSpc>
                <a:spcPct val="107500"/>
              </a:lnSpc>
              <a:spcBef>
                <a:spcPts val="0"/>
              </a:spcBef>
              <a:spcAft>
                <a:spcPts val="0"/>
              </a:spcAft>
              <a:buSzPts val="1100"/>
              <a:buNone/>
            </a:pPr>
            <a:endParaRPr>
              <a:solidFill>
                <a:schemeClr val="dk1"/>
              </a:solidFill>
            </a:endParaRPr>
          </a:p>
          <a:p>
            <a:pPr marL="0" lvl="0" indent="0" algn="l" rtl="0">
              <a:lnSpc>
                <a:spcPct val="107500"/>
              </a:lnSpc>
              <a:spcBef>
                <a:spcPts val="0"/>
              </a:spcBef>
              <a:spcAft>
                <a:spcPts val="0"/>
              </a:spcAft>
              <a:buSzPts val="1100"/>
              <a:buNone/>
            </a:pPr>
            <a:endParaRPr>
              <a:solidFill>
                <a:schemeClr val="dk1"/>
              </a:solidFill>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1459"/>
        <p:cNvGrpSpPr/>
        <p:nvPr/>
      </p:nvGrpSpPr>
      <p:grpSpPr>
        <a:xfrm>
          <a:off x="0" y="0"/>
          <a:ext cx="0" cy="0"/>
          <a:chOff x="0" y="0"/>
          <a:chExt cx="0" cy="0"/>
        </a:xfrm>
      </p:grpSpPr>
      <p:sp>
        <p:nvSpPr>
          <p:cNvPr id="1460" name="Google Shape;1460;g24a0d614294_1_269"/>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Assisted Practice: Guidelines</a:t>
            </a:r>
            <a:endParaRPr/>
          </a:p>
        </p:txBody>
      </p:sp>
      <p:sp>
        <p:nvSpPr>
          <p:cNvPr id="1461" name="Google Shape;1461;g24a0d614294_1_269"/>
          <p:cNvSpPr txBox="1"/>
          <p:nvPr/>
        </p:nvSpPr>
        <p:spPr>
          <a:xfrm>
            <a:off x="2214880" y="1407160"/>
            <a:ext cx="10866300" cy="2975100"/>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1000"/>
              </a:spcBef>
              <a:spcAft>
                <a:spcPts val="0"/>
              </a:spcAft>
              <a:buClr>
                <a:srgbClr val="000000"/>
              </a:buClr>
              <a:buSzPts val="2200"/>
              <a:buFont typeface="Arial"/>
              <a:buNone/>
            </a:pPr>
            <a:r>
              <a:rPr lang="en-US" sz="2200" b="1" i="0" u="none" strike="noStrike" cap="none">
                <a:solidFill>
                  <a:srgbClr val="3F3F3F"/>
                </a:solidFill>
                <a:latin typeface="Open Sans"/>
                <a:ea typeface="Open Sans"/>
                <a:cs typeface="Open Sans"/>
                <a:sym typeface="Open Sans"/>
              </a:rPr>
              <a:t>Steps to be followed are:</a:t>
            </a:r>
            <a:endParaRPr sz="2200" b="1" i="0" u="none" strike="noStrike" cap="none">
              <a:solidFill>
                <a:srgbClr val="3F3F3F"/>
              </a:solidFill>
              <a:latin typeface="Open Sans"/>
              <a:ea typeface="Open Sans"/>
              <a:cs typeface="Open Sans"/>
              <a:sym typeface="Open Sans"/>
            </a:endParaRPr>
          </a:p>
          <a:p>
            <a:pPr marL="0" marR="0" lvl="0" indent="0" algn="l" rtl="0">
              <a:lnSpc>
                <a:spcPct val="114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a:p>
            <a:pPr marL="457200" marR="0" lvl="0" indent="-368300" algn="l" rtl="0">
              <a:lnSpc>
                <a:spcPct val="115000"/>
              </a:lnSpc>
              <a:spcBef>
                <a:spcPts val="0"/>
              </a:spcBef>
              <a:spcAft>
                <a:spcPts val="0"/>
              </a:spcAft>
              <a:buClr>
                <a:schemeClr val="dk1"/>
              </a:buClr>
              <a:buSzPts val="2200"/>
              <a:buFont typeface="Open Sans"/>
              <a:buAutoNum type="arabicPeriod"/>
            </a:pPr>
            <a:r>
              <a:rPr lang="en-US" sz="2200" b="0" i="0" u="none" strike="noStrike" cap="none">
                <a:solidFill>
                  <a:schemeClr val="dk1"/>
                </a:solidFill>
                <a:latin typeface="Open Sans"/>
                <a:ea typeface="Open Sans"/>
                <a:cs typeface="Open Sans"/>
                <a:sym typeface="Open Sans"/>
              </a:rPr>
              <a:t>Opening IDE and creating a new project</a:t>
            </a:r>
            <a:endParaRPr sz="2200" b="0" i="0" u="none" strike="noStrike" cap="none">
              <a:solidFill>
                <a:schemeClr val="dk1"/>
              </a:solidFill>
              <a:latin typeface="Open Sans"/>
              <a:ea typeface="Open Sans"/>
              <a:cs typeface="Open Sans"/>
              <a:sym typeface="Open Sans"/>
            </a:endParaRPr>
          </a:p>
          <a:p>
            <a:pPr marL="457200" marR="0" lvl="0" indent="-368300" algn="l" rtl="0">
              <a:lnSpc>
                <a:spcPct val="115000"/>
              </a:lnSpc>
              <a:spcBef>
                <a:spcPts val="0"/>
              </a:spcBef>
              <a:spcAft>
                <a:spcPts val="0"/>
              </a:spcAft>
              <a:buClr>
                <a:schemeClr val="dk1"/>
              </a:buClr>
              <a:buSzPts val="2200"/>
              <a:buFont typeface="Open Sans"/>
              <a:buAutoNum type="arabicPeriod"/>
            </a:pPr>
            <a:r>
              <a:rPr lang="en-US" sz="2200" b="0" i="0" u="none" strike="noStrike" cap="none">
                <a:solidFill>
                  <a:schemeClr val="dk1"/>
                </a:solidFill>
                <a:latin typeface="Open Sans"/>
                <a:ea typeface="Open Sans"/>
                <a:cs typeface="Open Sans"/>
                <a:sym typeface="Open Sans"/>
              </a:rPr>
              <a:t>Creating a class with an executable method</a:t>
            </a:r>
            <a:endParaRPr sz="2200" b="0" i="0" u="none" strike="noStrike" cap="none">
              <a:solidFill>
                <a:schemeClr val="dk1"/>
              </a:solidFill>
              <a:latin typeface="Open Sans"/>
              <a:ea typeface="Open Sans"/>
              <a:cs typeface="Open Sans"/>
              <a:sym typeface="Open Sans"/>
            </a:endParaRPr>
          </a:p>
          <a:p>
            <a:pPr marL="457200" marR="0" lvl="0" indent="-368300" algn="l" rtl="0">
              <a:lnSpc>
                <a:spcPct val="115000"/>
              </a:lnSpc>
              <a:spcBef>
                <a:spcPts val="0"/>
              </a:spcBef>
              <a:spcAft>
                <a:spcPts val="0"/>
              </a:spcAft>
              <a:buClr>
                <a:schemeClr val="dk1"/>
              </a:buClr>
              <a:buSzPts val="2200"/>
              <a:buFont typeface="Open Sans"/>
              <a:buAutoNum type="arabicPeriod"/>
            </a:pPr>
            <a:r>
              <a:rPr lang="en-US" sz="2200" b="0" i="0" u="none" strike="noStrike" cap="none">
                <a:solidFill>
                  <a:schemeClr val="dk1"/>
                </a:solidFill>
                <a:latin typeface="Open Sans"/>
                <a:ea typeface="Open Sans"/>
                <a:cs typeface="Open Sans"/>
                <a:sym typeface="Open Sans"/>
              </a:rPr>
              <a:t>Using a reference variable with the default constructor</a:t>
            </a:r>
            <a:endParaRPr sz="2200" b="0" i="0" u="none" strike="noStrike" cap="none">
              <a:solidFill>
                <a:schemeClr val="dk1"/>
              </a:solidFill>
              <a:latin typeface="Open Sans"/>
              <a:ea typeface="Open Sans"/>
              <a:cs typeface="Open Sans"/>
              <a:sym typeface="Open Sans"/>
            </a:endParaRPr>
          </a:p>
          <a:p>
            <a:pPr marL="457200" marR="0" lvl="0" indent="-368300" algn="l" rtl="0">
              <a:lnSpc>
                <a:spcPct val="115000"/>
              </a:lnSpc>
              <a:spcBef>
                <a:spcPts val="0"/>
              </a:spcBef>
              <a:spcAft>
                <a:spcPts val="0"/>
              </a:spcAft>
              <a:buClr>
                <a:schemeClr val="dk1"/>
              </a:buClr>
              <a:buSzPts val="2200"/>
              <a:buFont typeface="Open Sans"/>
              <a:buAutoNum type="arabicPeriod"/>
            </a:pPr>
            <a:r>
              <a:rPr lang="en-US" sz="2200" b="0" i="0" u="none" strike="noStrike" cap="none">
                <a:solidFill>
                  <a:schemeClr val="dk1"/>
                </a:solidFill>
                <a:latin typeface="Open Sans"/>
                <a:ea typeface="Open Sans"/>
                <a:cs typeface="Open Sans"/>
                <a:sym typeface="Open Sans"/>
              </a:rPr>
              <a:t>Executing the code with example data</a:t>
            </a:r>
            <a:endParaRPr sz="2200" b="0" i="0" u="none" strike="noStrike" cap="none">
              <a:solidFill>
                <a:schemeClr val="dk1"/>
              </a:solidFill>
              <a:latin typeface="Open Sans"/>
              <a:ea typeface="Open Sans"/>
              <a:cs typeface="Open Sans"/>
              <a:sym typeface="Open Sans"/>
            </a:endParaRPr>
          </a:p>
          <a:p>
            <a:pPr marL="457200" marR="0" lvl="0" indent="-368300" algn="l" rtl="0">
              <a:lnSpc>
                <a:spcPct val="100000"/>
              </a:lnSpc>
              <a:spcBef>
                <a:spcPts val="0"/>
              </a:spcBef>
              <a:spcAft>
                <a:spcPts val="0"/>
              </a:spcAft>
              <a:buClr>
                <a:schemeClr val="dk1"/>
              </a:buClr>
              <a:buSzPts val="2200"/>
              <a:buFont typeface="Open Sans"/>
              <a:buAutoNum type="arabicPeriod"/>
            </a:pPr>
            <a:r>
              <a:rPr lang="en-US" sz="2200" b="0" i="0" u="none" strike="noStrike" cap="none">
                <a:solidFill>
                  <a:schemeClr val="dk1"/>
                </a:solidFill>
                <a:latin typeface="Open Sans"/>
                <a:ea typeface="Open Sans"/>
                <a:cs typeface="Open Sans"/>
                <a:sym typeface="Open Sans"/>
              </a:rPr>
              <a:t>Adding the code in the try catch</a:t>
            </a:r>
            <a:endParaRPr sz="2200" b="0" i="0" u="none" strike="noStrike" cap="none">
              <a:solidFill>
                <a:schemeClr val="dk1"/>
              </a:solidFill>
              <a:latin typeface="Open Sans"/>
              <a:ea typeface="Open Sans"/>
              <a:cs typeface="Open Sans"/>
              <a:sym typeface="Open Sans"/>
            </a:endParaRPr>
          </a:p>
        </p:txBody>
      </p:sp>
      <p:pic>
        <p:nvPicPr>
          <p:cNvPr id="1462" name="Google Shape;1462;g24a0d614294_1_269"/>
          <p:cNvPicPr preferRelativeResize="0"/>
          <p:nvPr/>
        </p:nvPicPr>
        <p:blipFill rotWithShape="1">
          <a:blip r:embed="rId3">
            <a:alphaModFix/>
          </a:blip>
          <a:srcRect/>
          <a:stretch/>
        </p:blipFill>
        <p:spPr>
          <a:xfrm>
            <a:off x="4419600" y="713978"/>
            <a:ext cx="7677150" cy="458700"/>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1466"/>
        <p:cNvGrpSpPr/>
        <p:nvPr/>
      </p:nvGrpSpPr>
      <p:grpSpPr>
        <a:xfrm>
          <a:off x="0" y="0"/>
          <a:ext cx="0" cy="0"/>
          <a:chOff x="0" y="0"/>
          <a:chExt cx="0" cy="0"/>
        </a:xfrm>
      </p:grpSpPr>
      <p:sp>
        <p:nvSpPr>
          <p:cNvPr id="1467" name="Google Shape;1467;g24a0d614294_1_282"/>
          <p:cNvSpPr txBox="1">
            <a:spLocks noGrp="1"/>
          </p:cNvSpPr>
          <p:nvPr>
            <p:ph type="title"/>
          </p:nvPr>
        </p:nvSpPr>
        <p:spPr>
          <a:xfrm>
            <a:off x="812800" y="608392"/>
            <a:ext cx="10666200" cy="665100"/>
          </a:xfrm>
          <a:prstGeom prst="rect">
            <a:avLst/>
          </a:prstGeom>
          <a:noFill/>
          <a:ln>
            <a:noFill/>
          </a:ln>
        </p:spPr>
        <p:txBody>
          <a:bodyPr spcFirstLastPara="1" wrap="square" lIns="91425" tIns="45700" rIns="91425" bIns="45700" anchor="ctr" anchorCtr="0">
            <a:noAutofit/>
          </a:bodyPr>
          <a:lstStyle/>
          <a:p>
            <a:pPr marL="0" lvl="0" indent="0" algn="l" rtl="0">
              <a:lnSpc>
                <a:spcPct val="115000"/>
              </a:lnSpc>
              <a:spcBef>
                <a:spcPts val="0"/>
              </a:spcBef>
              <a:spcAft>
                <a:spcPts val="0"/>
              </a:spcAft>
              <a:buSzPts val="1100"/>
              <a:buFont typeface="Arial"/>
              <a:buNone/>
            </a:pPr>
            <a:endParaRPr/>
          </a:p>
          <a:p>
            <a:pPr marL="0" lvl="0" indent="0" algn="l" rtl="0">
              <a:lnSpc>
                <a:spcPct val="115000"/>
              </a:lnSpc>
              <a:spcBef>
                <a:spcPts val="0"/>
              </a:spcBef>
              <a:spcAft>
                <a:spcPts val="0"/>
              </a:spcAft>
              <a:buSzPts val="1100"/>
              <a:buFont typeface="Arial"/>
              <a:buNone/>
            </a:pPr>
            <a:endParaRPr/>
          </a:p>
          <a:p>
            <a:pPr marL="0" lvl="0" indent="0" algn="l" rtl="0">
              <a:lnSpc>
                <a:spcPct val="115000"/>
              </a:lnSpc>
              <a:spcBef>
                <a:spcPts val="0"/>
              </a:spcBef>
              <a:spcAft>
                <a:spcPts val="0"/>
              </a:spcAft>
              <a:buSzPts val="1100"/>
              <a:buFont typeface="Arial"/>
              <a:buNone/>
            </a:pPr>
            <a:endParaRPr/>
          </a:p>
          <a:p>
            <a:pPr marL="0" lvl="0" indent="0" algn="l" rtl="0">
              <a:lnSpc>
                <a:spcPct val="115000"/>
              </a:lnSpc>
              <a:spcBef>
                <a:spcPts val="0"/>
              </a:spcBef>
              <a:spcAft>
                <a:spcPts val="0"/>
              </a:spcAft>
              <a:buSzPts val="1100"/>
              <a:buFont typeface="Arial"/>
              <a:buNone/>
            </a:pPr>
            <a:r>
              <a:rPr lang="en-US"/>
              <a:t>Multi Threading</a:t>
            </a:r>
            <a:endParaRPr/>
          </a:p>
          <a:p>
            <a:pPr marL="0" lvl="0" indent="0" algn="l" rtl="0">
              <a:lnSpc>
                <a:spcPct val="115000"/>
              </a:lnSpc>
              <a:spcBef>
                <a:spcPts val="0"/>
              </a:spcBef>
              <a:spcAft>
                <a:spcPts val="0"/>
              </a:spcAft>
              <a:buSzPts val="1100"/>
              <a:buFont typeface="Arial"/>
              <a:buNone/>
            </a:pPr>
            <a:endParaRPr/>
          </a:p>
          <a:p>
            <a:pPr marL="0" lvl="0" indent="0" algn="l" rtl="0">
              <a:lnSpc>
                <a:spcPct val="115000"/>
              </a:lnSpc>
              <a:spcBef>
                <a:spcPts val="0"/>
              </a:spcBef>
              <a:spcAft>
                <a:spcPts val="0"/>
              </a:spcAft>
              <a:buSzPts val="1100"/>
              <a:buFont typeface="Arial"/>
              <a:buNone/>
            </a:pPr>
            <a:endParaRPr/>
          </a:p>
          <a:p>
            <a:pPr marL="0" lvl="0" indent="0" algn="l" rtl="0">
              <a:lnSpc>
                <a:spcPct val="115000"/>
              </a:lnSpc>
              <a:spcBef>
                <a:spcPts val="0"/>
              </a:spcBef>
              <a:spcAft>
                <a:spcPts val="0"/>
              </a:spcAft>
              <a:buSzPts val="1100"/>
              <a:buFont typeface="Arial"/>
              <a:buNone/>
            </a:pPr>
            <a:endParaRPr sz="2200"/>
          </a:p>
        </p:txBody>
      </p:sp>
      <p:sp>
        <p:nvSpPr>
          <p:cNvPr id="1468" name="Google Shape;1468;g24a0d614294_1_282"/>
          <p:cNvSpPr txBox="1">
            <a:spLocks noGrp="1"/>
          </p:cNvSpPr>
          <p:nvPr>
            <p:ph type="body" idx="1"/>
          </p:nvPr>
        </p:nvSpPr>
        <p:spPr>
          <a:xfrm>
            <a:off x="1902091" y="2363465"/>
            <a:ext cx="12451800" cy="5527500"/>
          </a:xfrm>
          <a:prstGeom prst="rect">
            <a:avLst/>
          </a:prstGeom>
          <a:noFill/>
          <a:ln>
            <a:noFill/>
          </a:ln>
        </p:spPr>
        <p:txBody>
          <a:bodyPr spcFirstLastPara="1" wrap="square" lIns="91425" tIns="0" rIns="91425" bIns="0" anchor="t" anchorCtr="0">
            <a:normAutofit/>
          </a:bodyPr>
          <a:lstStyle/>
          <a:p>
            <a:pPr marL="0" marR="0" lvl="0" indent="0" algn="l" rtl="0">
              <a:lnSpc>
                <a:spcPct val="115000"/>
              </a:lnSpc>
              <a:spcBef>
                <a:spcPts val="0"/>
              </a:spcBef>
              <a:spcAft>
                <a:spcPts val="0"/>
              </a:spcAft>
              <a:buSzPts val="2800"/>
              <a:buNone/>
            </a:pPr>
            <a:r>
              <a:rPr lang="en-US" b="1">
                <a:solidFill>
                  <a:srgbClr val="3F3F3F"/>
                </a:solidFill>
              </a:rPr>
              <a:t>Problem Statement:</a:t>
            </a:r>
            <a:endParaRPr b="1">
              <a:solidFill>
                <a:srgbClr val="3F3F3F"/>
              </a:solidFill>
            </a:endParaRPr>
          </a:p>
          <a:p>
            <a:pPr marL="0" marR="0" lvl="0" indent="0" algn="l" rtl="0">
              <a:lnSpc>
                <a:spcPct val="115000"/>
              </a:lnSpc>
              <a:spcBef>
                <a:spcPts val="0"/>
              </a:spcBef>
              <a:spcAft>
                <a:spcPts val="0"/>
              </a:spcAft>
              <a:buSzPts val="2800"/>
              <a:buNone/>
            </a:pPr>
            <a:endParaRPr>
              <a:solidFill>
                <a:srgbClr val="3F3F3F"/>
              </a:solidFill>
            </a:endParaRPr>
          </a:p>
          <a:p>
            <a:pPr marL="0" lvl="0" indent="0" algn="l" rtl="0">
              <a:lnSpc>
                <a:spcPct val="107500"/>
              </a:lnSpc>
              <a:spcBef>
                <a:spcPts val="0"/>
              </a:spcBef>
              <a:spcAft>
                <a:spcPts val="0"/>
              </a:spcAft>
              <a:buSzPts val="1100"/>
              <a:buNone/>
            </a:pPr>
            <a:r>
              <a:rPr lang="en-US">
                <a:solidFill>
                  <a:schemeClr val="dk1"/>
                </a:solidFill>
              </a:rPr>
              <a:t>You have been asked to implement multi-threading in Java.</a:t>
            </a:r>
            <a:endParaRPr>
              <a:solidFill>
                <a:schemeClr val="dk1"/>
              </a:solidFill>
            </a:endParaRPr>
          </a:p>
          <a:p>
            <a:pPr marL="0" lvl="0" indent="0" algn="l" rtl="0">
              <a:lnSpc>
                <a:spcPct val="107500"/>
              </a:lnSpc>
              <a:spcBef>
                <a:spcPts val="0"/>
              </a:spcBef>
              <a:spcAft>
                <a:spcPts val="0"/>
              </a:spcAft>
              <a:buSzPts val="1100"/>
              <a:buNone/>
            </a:pPr>
            <a:endParaRPr>
              <a:solidFill>
                <a:schemeClr val="dk1"/>
              </a:solidFill>
            </a:endParaRPr>
          </a:p>
          <a:p>
            <a:pPr marL="0" lvl="0" indent="0" algn="l" rtl="0">
              <a:lnSpc>
                <a:spcPct val="107500"/>
              </a:lnSpc>
              <a:spcBef>
                <a:spcPts val="0"/>
              </a:spcBef>
              <a:spcAft>
                <a:spcPts val="0"/>
              </a:spcAft>
              <a:buSzPts val="1100"/>
              <a:buNone/>
            </a:pPr>
            <a:endParaRPr>
              <a:solidFill>
                <a:schemeClr val="dk1"/>
              </a:solidFill>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1472"/>
        <p:cNvGrpSpPr/>
        <p:nvPr/>
      </p:nvGrpSpPr>
      <p:grpSpPr>
        <a:xfrm>
          <a:off x="0" y="0"/>
          <a:ext cx="0" cy="0"/>
          <a:chOff x="0" y="0"/>
          <a:chExt cx="0" cy="0"/>
        </a:xfrm>
      </p:grpSpPr>
      <p:sp>
        <p:nvSpPr>
          <p:cNvPr id="1473" name="Google Shape;1473;g24a0d614294_1_276"/>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Assisted Practice: Guidelines</a:t>
            </a:r>
            <a:endParaRPr/>
          </a:p>
        </p:txBody>
      </p:sp>
      <p:sp>
        <p:nvSpPr>
          <p:cNvPr id="1474" name="Google Shape;1474;g24a0d614294_1_276"/>
          <p:cNvSpPr txBox="1"/>
          <p:nvPr/>
        </p:nvSpPr>
        <p:spPr>
          <a:xfrm>
            <a:off x="2214880" y="1407160"/>
            <a:ext cx="10866300" cy="4680900"/>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1000"/>
              </a:spcBef>
              <a:spcAft>
                <a:spcPts val="0"/>
              </a:spcAft>
              <a:buClr>
                <a:srgbClr val="000000"/>
              </a:buClr>
              <a:buSzPts val="2200"/>
              <a:buFont typeface="Arial"/>
              <a:buNone/>
            </a:pPr>
            <a:r>
              <a:rPr lang="en-US" sz="2200" b="1" i="0" u="none" strike="noStrike" cap="none">
                <a:solidFill>
                  <a:srgbClr val="3F3F3F"/>
                </a:solidFill>
                <a:latin typeface="Open Sans"/>
                <a:ea typeface="Open Sans"/>
                <a:cs typeface="Open Sans"/>
                <a:sym typeface="Open Sans"/>
              </a:rPr>
              <a:t>Steps to be followed are:</a:t>
            </a:r>
            <a:endParaRPr sz="2200" b="1" i="0" u="none" strike="noStrike" cap="none">
              <a:solidFill>
                <a:srgbClr val="3F3F3F"/>
              </a:solidFill>
              <a:latin typeface="Open Sans"/>
              <a:ea typeface="Open Sans"/>
              <a:cs typeface="Open Sans"/>
              <a:sym typeface="Open Sans"/>
            </a:endParaRPr>
          </a:p>
          <a:p>
            <a:pPr marL="0" marR="0" lvl="0" indent="0" algn="l" rtl="0">
              <a:lnSpc>
                <a:spcPct val="114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a:p>
            <a:pPr marL="457200" marR="0" lvl="0" indent="-368300" algn="l" rtl="0">
              <a:lnSpc>
                <a:spcPct val="107083"/>
              </a:lnSpc>
              <a:spcBef>
                <a:spcPts val="0"/>
              </a:spcBef>
              <a:spcAft>
                <a:spcPts val="0"/>
              </a:spcAft>
              <a:buClr>
                <a:schemeClr val="dk1"/>
              </a:buClr>
              <a:buSzPts val="2200"/>
              <a:buFont typeface="Open Sans"/>
              <a:buAutoNum type="arabicPeriod"/>
            </a:pPr>
            <a:r>
              <a:rPr lang="en-US" sz="2200" b="0" i="0" u="none" strike="noStrike" cap="none">
                <a:solidFill>
                  <a:schemeClr val="dk1"/>
                </a:solidFill>
                <a:latin typeface="Open Sans"/>
                <a:ea typeface="Open Sans"/>
                <a:cs typeface="Open Sans"/>
                <a:sym typeface="Open Sans"/>
              </a:rPr>
              <a:t>Opening Eclipse IDE and and creating a new class</a:t>
            </a:r>
            <a:endParaRPr sz="2200" b="0" i="0" u="none" strike="noStrike" cap="none">
              <a:solidFill>
                <a:schemeClr val="dk1"/>
              </a:solidFill>
              <a:latin typeface="Open Sans"/>
              <a:ea typeface="Open Sans"/>
              <a:cs typeface="Open Sans"/>
              <a:sym typeface="Open Sans"/>
            </a:endParaRPr>
          </a:p>
          <a:p>
            <a:pPr marL="457200" marR="0" lvl="0" indent="-368300" algn="l" rtl="0">
              <a:lnSpc>
                <a:spcPct val="107083"/>
              </a:lnSpc>
              <a:spcBef>
                <a:spcPts val="0"/>
              </a:spcBef>
              <a:spcAft>
                <a:spcPts val="0"/>
              </a:spcAft>
              <a:buClr>
                <a:schemeClr val="dk1"/>
              </a:buClr>
              <a:buSzPts val="2200"/>
              <a:buFont typeface="Open Sans"/>
              <a:buAutoNum type="arabicPeriod"/>
            </a:pPr>
            <a:r>
              <a:rPr lang="en-US" sz="2200" b="0" i="0" u="none" strike="noStrike" cap="none">
                <a:solidFill>
                  <a:schemeClr val="dk1"/>
                </a:solidFill>
                <a:latin typeface="Open Sans"/>
                <a:ea typeface="Open Sans"/>
                <a:cs typeface="Open Sans"/>
                <a:sym typeface="Open Sans"/>
              </a:rPr>
              <a:t>Writing a basic for loop and execute the code</a:t>
            </a:r>
            <a:endParaRPr sz="2200" b="0" i="0" u="none" strike="noStrike" cap="none">
              <a:solidFill>
                <a:schemeClr val="dk1"/>
              </a:solidFill>
              <a:latin typeface="Open Sans"/>
              <a:ea typeface="Open Sans"/>
              <a:cs typeface="Open Sans"/>
              <a:sym typeface="Open Sans"/>
            </a:endParaRPr>
          </a:p>
          <a:p>
            <a:pPr marL="457200" marR="0" lvl="0" indent="-368300" algn="l" rtl="0">
              <a:lnSpc>
                <a:spcPct val="107083"/>
              </a:lnSpc>
              <a:spcBef>
                <a:spcPts val="0"/>
              </a:spcBef>
              <a:spcAft>
                <a:spcPts val="0"/>
              </a:spcAft>
              <a:buClr>
                <a:schemeClr val="dk1"/>
              </a:buClr>
              <a:buSzPts val="2200"/>
              <a:buFont typeface="Open Sans"/>
              <a:buAutoNum type="arabicPeriod"/>
            </a:pPr>
            <a:r>
              <a:rPr lang="en-US" sz="2200" b="0" i="0" u="none" strike="noStrike" cap="none">
                <a:solidFill>
                  <a:schemeClr val="dk1"/>
                </a:solidFill>
                <a:latin typeface="Open Sans"/>
                <a:ea typeface="Open Sans"/>
                <a:cs typeface="Open Sans"/>
                <a:sym typeface="Open Sans"/>
              </a:rPr>
              <a:t>Using the paste operation, writing a printing task and run the code</a:t>
            </a:r>
            <a:endParaRPr sz="2200" b="0" i="0" u="none" strike="noStrike" cap="none">
              <a:solidFill>
                <a:schemeClr val="dk1"/>
              </a:solidFill>
              <a:latin typeface="Open Sans"/>
              <a:ea typeface="Open Sans"/>
              <a:cs typeface="Open Sans"/>
              <a:sym typeface="Open Sans"/>
            </a:endParaRPr>
          </a:p>
          <a:p>
            <a:pPr marL="457200" marR="0" lvl="0" indent="-368300" algn="l" rtl="0">
              <a:lnSpc>
                <a:spcPct val="107083"/>
              </a:lnSpc>
              <a:spcBef>
                <a:spcPts val="0"/>
              </a:spcBef>
              <a:spcAft>
                <a:spcPts val="0"/>
              </a:spcAft>
              <a:buClr>
                <a:schemeClr val="dk1"/>
              </a:buClr>
              <a:buSzPts val="2200"/>
              <a:buFont typeface="Open Sans"/>
              <a:buAutoNum type="arabicPeriod"/>
            </a:pPr>
            <a:r>
              <a:rPr lang="en-US" sz="2200" b="0" i="0" u="none" strike="noStrike" cap="none">
                <a:solidFill>
                  <a:schemeClr val="dk1"/>
                </a:solidFill>
                <a:latin typeface="Open Sans"/>
                <a:ea typeface="Open Sans"/>
                <a:cs typeface="Open Sans"/>
                <a:sym typeface="Open Sans"/>
              </a:rPr>
              <a:t>Implementing a use case, with sample data and executing the code</a:t>
            </a:r>
            <a:endParaRPr sz="2200" b="0" i="0" u="none" strike="noStrike" cap="none">
              <a:solidFill>
                <a:schemeClr val="dk1"/>
              </a:solidFill>
              <a:latin typeface="Open Sans"/>
              <a:ea typeface="Open Sans"/>
              <a:cs typeface="Open Sans"/>
              <a:sym typeface="Open Sans"/>
            </a:endParaRPr>
          </a:p>
          <a:p>
            <a:pPr marL="457200" marR="0" lvl="0" indent="-368300" algn="l" rtl="0">
              <a:lnSpc>
                <a:spcPct val="107083"/>
              </a:lnSpc>
              <a:spcBef>
                <a:spcPts val="0"/>
              </a:spcBef>
              <a:spcAft>
                <a:spcPts val="0"/>
              </a:spcAft>
              <a:buClr>
                <a:schemeClr val="dk1"/>
              </a:buClr>
              <a:buSzPts val="2200"/>
              <a:buFont typeface="Open Sans"/>
              <a:buAutoNum type="arabicPeriod"/>
            </a:pPr>
            <a:r>
              <a:rPr lang="en-US" sz="2200" b="0" i="0" u="none" strike="noStrike" cap="none">
                <a:solidFill>
                  <a:schemeClr val="dk1"/>
                </a:solidFill>
                <a:latin typeface="Open Sans"/>
                <a:ea typeface="Open Sans"/>
                <a:cs typeface="Open Sans"/>
                <a:sym typeface="Open Sans"/>
              </a:rPr>
              <a:t>Implementing multithreading and overriding a method</a:t>
            </a:r>
            <a:endParaRPr sz="2200" b="0" i="0" u="none" strike="noStrike" cap="none">
              <a:solidFill>
                <a:schemeClr val="dk1"/>
              </a:solidFill>
              <a:latin typeface="Open Sans"/>
              <a:ea typeface="Open Sans"/>
              <a:cs typeface="Open Sans"/>
              <a:sym typeface="Open Sans"/>
            </a:endParaRPr>
          </a:p>
          <a:p>
            <a:pPr marL="457200" marR="0" lvl="0" indent="-368300" algn="l" rtl="0">
              <a:lnSpc>
                <a:spcPct val="107083"/>
              </a:lnSpc>
              <a:spcBef>
                <a:spcPts val="0"/>
              </a:spcBef>
              <a:spcAft>
                <a:spcPts val="0"/>
              </a:spcAft>
              <a:buClr>
                <a:schemeClr val="dk1"/>
              </a:buClr>
              <a:buSzPts val="2200"/>
              <a:buFont typeface="Open Sans"/>
              <a:buAutoNum type="arabicPeriod"/>
            </a:pPr>
            <a:r>
              <a:rPr lang="en-US" sz="2200" b="0" i="0" u="none" strike="noStrike" cap="none">
                <a:solidFill>
                  <a:schemeClr val="dk1"/>
                </a:solidFill>
                <a:latin typeface="Open Sans"/>
                <a:ea typeface="Open Sans"/>
                <a:cs typeface="Open Sans"/>
                <a:sym typeface="Open Sans"/>
              </a:rPr>
              <a:t>Writing a polymorphic statement, that is runnable</a:t>
            </a:r>
            <a:endParaRPr sz="2200" b="0" i="0" u="none" strike="noStrike" cap="none">
              <a:solidFill>
                <a:schemeClr val="dk1"/>
              </a:solidFill>
              <a:latin typeface="Open Sans"/>
              <a:ea typeface="Open Sans"/>
              <a:cs typeface="Open Sans"/>
              <a:sym typeface="Open Sans"/>
            </a:endParaRPr>
          </a:p>
          <a:p>
            <a:pPr marL="457200" marR="0" lvl="0" indent="-368300" algn="l" rtl="0">
              <a:lnSpc>
                <a:spcPct val="107083"/>
              </a:lnSpc>
              <a:spcBef>
                <a:spcPts val="0"/>
              </a:spcBef>
              <a:spcAft>
                <a:spcPts val="0"/>
              </a:spcAft>
              <a:buClr>
                <a:schemeClr val="dk1"/>
              </a:buClr>
              <a:buSzPts val="2200"/>
              <a:buFont typeface="Open Sans"/>
              <a:buAutoNum type="arabicPeriod"/>
            </a:pPr>
            <a:r>
              <a:rPr lang="en-US" sz="2200" b="0" i="0" u="none" strike="noStrike" cap="none">
                <a:solidFill>
                  <a:schemeClr val="dk1"/>
                </a:solidFill>
                <a:latin typeface="Open Sans"/>
                <a:ea typeface="Open Sans"/>
                <a:cs typeface="Open Sans"/>
                <a:sym typeface="Open Sans"/>
              </a:rPr>
              <a:t>Printing out the names of threads</a:t>
            </a:r>
            <a:endParaRPr sz="2200" b="0" i="0" u="none" strike="noStrike" cap="none">
              <a:solidFill>
                <a:schemeClr val="dk1"/>
              </a:solidFill>
              <a:latin typeface="Open Sans"/>
              <a:ea typeface="Open Sans"/>
              <a:cs typeface="Open Sans"/>
              <a:sym typeface="Open Sans"/>
            </a:endParaRPr>
          </a:p>
          <a:p>
            <a:pPr marL="457200" marR="0" lvl="0" indent="-368300" algn="l" rtl="0">
              <a:lnSpc>
                <a:spcPct val="107083"/>
              </a:lnSpc>
              <a:spcBef>
                <a:spcPts val="0"/>
              </a:spcBef>
              <a:spcAft>
                <a:spcPts val="0"/>
              </a:spcAft>
              <a:buClr>
                <a:schemeClr val="dk1"/>
              </a:buClr>
              <a:buSzPts val="2200"/>
              <a:buFont typeface="Open Sans"/>
              <a:buAutoNum type="arabicPeriod"/>
            </a:pPr>
            <a:r>
              <a:rPr lang="en-US" sz="2200" b="0" i="0" u="none" strike="noStrike" cap="none">
                <a:solidFill>
                  <a:schemeClr val="dk1"/>
                </a:solidFill>
                <a:latin typeface="Open Sans"/>
                <a:ea typeface="Open Sans"/>
                <a:cs typeface="Open Sans"/>
                <a:sym typeface="Open Sans"/>
              </a:rPr>
              <a:t>Understanding the concept of priority and Max Priority and executing the code</a:t>
            </a:r>
            <a:endParaRPr sz="2200" b="0" i="0" u="none" strike="noStrike" cap="none">
              <a:solidFill>
                <a:schemeClr val="dk1"/>
              </a:solidFill>
              <a:latin typeface="Open Sans"/>
              <a:ea typeface="Open Sans"/>
              <a:cs typeface="Open Sans"/>
              <a:sym typeface="Open Sans"/>
            </a:endParaRPr>
          </a:p>
          <a:p>
            <a:pPr marL="457200" marR="0" lvl="0" indent="-368300" algn="l" rtl="0">
              <a:lnSpc>
                <a:spcPct val="107083"/>
              </a:lnSpc>
              <a:spcBef>
                <a:spcPts val="0"/>
              </a:spcBef>
              <a:spcAft>
                <a:spcPts val="0"/>
              </a:spcAft>
              <a:buClr>
                <a:schemeClr val="dk1"/>
              </a:buClr>
              <a:buSzPts val="2200"/>
              <a:buFont typeface="Open Sans"/>
              <a:buAutoNum type="arabicPeriod"/>
            </a:pPr>
            <a:r>
              <a:rPr lang="en-US" sz="2200" b="0" i="0" u="none" strike="noStrike" cap="none">
                <a:solidFill>
                  <a:schemeClr val="dk1"/>
                </a:solidFill>
                <a:latin typeface="Open Sans"/>
                <a:ea typeface="Open Sans"/>
                <a:cs typeface="Open Sans"/>
                <a:sym typeface="Open Sans"/>
              </a:rPr>
              <a:t>Accessing the state with thread dot state dot</a:t>
            </a:r>
            <a:endParaRPr sz="2200" b="0" i="0" u="none" strike="noStrike" cap="none">
              <a:solidFill>
                <a:schemeClr val="dk1"/>
              </a:solidFill>
              <a:latin typeface="Open Sans"/>
              <a:ea typeface="Open Sans"/>
              <a:cs typeface="Open Sans"/>
              <a:sym typeface="Open Sans"/>
            </a:endParaRPr>
          </a:p>
          <a:p>
            <a:pPr marL="457200" marR="0" lvl="0" indent="-368300" algn="l" rtl="0">
              <a:lnSpc>
                <a:spcPct val="107083"/>
              </a:lnSpc>
              <a:spcBef>
                <a:spcPts val="0"/>
              </a:spcBef>
              <a:spcAft>
                <a:spcPts val="0"/>
              </a:spcAft>
              <a:buClr>
                <a:schemeClr val="dk1"/>
              </a:buClr>
              <a:buSzPts val="2200"/>
              <a:buFont typeface="Open Sans"/>
              <a:buAutoNum type="arabicPeriod"/>
            </a:pPr>
            <a:r>
              <a:rPr lang="en-US" sz="2200" b="0" i="0" u="none" strike="noStrike" cap="none">
                <a:solidFill>
                  <a:schemeClr val="dk1"/>
                </a:solidFill>
                <a:latin typeface="Open Sans"/>
                <a:ea typeface="Open Sans"/>
                <a:cs typeface="Open Sans"/>
                <a:sym typeface="Open Sans"/>
              </a:rPr>
              <a:t>Marking the thread as a daemon method</a:t>
            </a:r>
            <a:endParaRPr sz="2200" b="0" i="0" u="none" strike="noStrike" cap="none">
              <a:solidFill>
                <a:schemeClr val="dk1"/>
              </a:solidFill>
              <a:latin typeface="Open Sans"/>
              <a:ea typeface="Open Sans"/>
              <a:cs typeface="Open Sans"/>
              <a:sym typeface="Open Sans"/>
            </a:endParaRPr>
          </a:p>
        </p:txBody>
      </p:sp>
      <p:pic>
        <p:nvPicPr>
          <p:cNvPr id="1475" name="Google Shape;1475;g24a0d614294_1_276"/>
          <p:cNvPicPr preferRelativeResize="0"/>
          <p:nvPr/>
        </p:nvPicPr>
        <p:blipFill rotWithShape="1">
          <a:blip r:embed="rId3">
            <a:alphaModFix/>
          </a:blip>
          <a:srcRect/>
          <a:stretch/>
        </p:blipFill>
        <p:spPr>
          <a:xfrm>
            <a:off x="4419600" y="713978"/>
            <a:ext cx="7677150" cy="458700"/>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1479"/>
        <p:cNvGrpSpPr/>
        <p:nvPr/>
      </p:nvGrpSpPr>
      <p:grpSpPr>
        <a:xfrm>
          <a:off x="0" y="0"/>
          <a:ext cx="0" cy="0"/>
          <a:chOff x="0" y="0"/>
          <a:chExt cx="0" cy="0"/>
        </a:xfrm>
      </p:grpSpPr>
      <p:sp>
        <p:nvSpPr>
          <p:cNvPr id="1480" name="Google Shape;1480;g24a0d614294_1_288"/>
          <p:cNvSpPr txBox="1">
            <a:spLocks noGrp="1"/>
          </p:cNvSpPr>
          <p:nvPr>
            <p:ph type="title"/>
          </p:nvPr>
        </p:nvSpPr>
        <p:spPr>
          <a:xfrm>
            <a:off x="812800" y="608392"/>
            <a:ext cx="10666200" cy="665100"/>
          </a:xfrm>
          <a:prstGeom prst="rect">
            <a:avLst/>
          </a:prstGeom>
          <a:noFill/>
          <a:ln>
            <a:noFill/>
          </a:ln>
        </p:spPr>
        <p:txBody>
          <a:bodyPr spcFirstLastPara="1" wrap="square" lIns="91425" tIns="45700" rIns="91425" bIns="45700" anchor="ctr" anchorCtr="0">
            <a:noAutofit/>
          </a:bodyPr>
          <a:lstStyle/>
          <a:p>
            <a:pPr marL="0" lvl="0" indent="0" algn="l" rtl="0">
              <a:lnSpc>
                <a:spcPct val="115000"/>
              </a:lnSpc>
              <a:spcBef>
                <a:spcPts val="0"/>
              </a:spcBef>
              <a:spcAft>
                <a:spcPts val="0"/>
              </a:spcAft>
              <a:buSzPts val="1100"/>
              <a:buFont typeface="Arial"/>
              <a:buNone/>
            </a:pPr>
            <a:endParaRPr/>
          </a:p>
          <a:p>
            <a:pPr marL="0" lvl="0" indent="0" algn="l" rtl="0">
              <a:lnSpc>
                <a:spcPct val="115000"/>
              </a:lnSpc>
              <a:spcBef>
                <a:spcPts val="0"/>
              </a:spcBef>
              <a:spcAft>
                <a:spcPts val="0"/>
              </a:spcAft>
              <a:buSzPts val="1100"/>
              <a:buFont typeface="Arial"/>
              <a:buNone/>
            </a:pPr>
            <a:endParaRPr/>
          </a:p>
          <a:p>
            <a:pPr marL="0" lvl="0" indent="0" algn="l" rtl="0">
              <a:lnSpc>
                <a:spcPct val="115000"/>
              </a:lnSpc>
              <a:spcBef>
                <a:spcPts val="0"/>
              </a:spcBef>
              <a:spcAft>
                <a:spcPts val="0"/>
              </a:spcAft>
              <a:buSzPts val="1100"/>
              <a:buFont typeface="Arial"/>
              <a:buNone/>
            </a:pPr>
            <a:endParaRPr/>
          </a:p>
          <a:p>
            <a:pPr marL="0" lvl="0" indent="0" algn="l" rtl="0">
              <a:lnSpc>
                <a:spcPct val="115000"/>
              </a:lnSpc>
              <a:spcBef>
                <a:spcPts val="0"/>
              </a:spcBef>
              <a:spcAft>
                <a:spcPts val="0"/>
              </a:spcAft>
              <a:buSzPts val="1100"/>
              <a:buFont typeface="Arial"/>
              <a:buNone/>
            </a:pPr>
            <a:r>
              <a:rPr lang="en-US"/>
              <a:t>Synchronization in Threads</a:t>
            </a:r>
            <a:endParaRPr/>
          </a:p>
          <a:p>
            <a:pPr marL="0" lvl="0" indent="0" algn="l" rtl="0">
              <a:lnSpc>
                <a:spcPct val="115000"/>
              </a:lnSpc>
              <a:spcBef>
                <a:spcPts val="0"/>
              </a:spcBef>
              <a:spcAft>
                <a:spcPts val="0"/>
              </a:spcAft>
              <a:buSzPts val="1100"/>
              <a:buFont typeface="Arial"/>
              <a:buNone/>
            </a:pPr>
            <a:endParaRPr/>
          </a:p>
          <a:p>
            <a:pPr marL="0" lvl="0" indent="0" algn="l" rtl="0">
              <a:lnSpc>
                <a:spcPct val="115000"/>
              </a:lnSpc>
              <a:spcBef>
                <a:spcPts val="0"/>
              </a:spcBef>
              <a:spcAft>
                <a:spcPts val="0"/>
              </a:spcAft>
              <a:buSzPts val="1100"/>
              <a:buFont typeface="Arial"/>
              <a:buNone/>
            </a:pPr>
            <a:endParaRPr/>
          </a:p>
          <a:p>
            <a:pPr marL="0" lvl="0" indent="0" algn="l" rtl="0">
              <a:lnSpc>
                <a:spcPct val="115000"/>
              </a:lnSpc>
              <a:spcBef>
                <a:spcPts val="0"/>
              </a:spcBef>
              <a:spcAft>
                <a:spcPts val="0"/>
              </a:spcAft>
              <a:buSzPts val="1100"/>
              <a:buFont typeface="Arial"/>
              <a:buNone/>
            </a:pPr>
            <a:endParaRPr sz="2200"/>
          </a:p>
        </p:txBody>
      </p:sp>
      <p:sp>
        <p:nvSpPr>
          <p:cNvPr id="1481" name="Google Shape;1481;g24a0d614294_1_288"/>
          <p:cNvSpPr txBox="1">
            <a:spLocks noGrp="1"/>
          </p:cNvSpPr>
          <p:nvPr>
            <p:ph type="body" idx="1"/>
          </p:nvPr>
        </p:nvSpPr>
        <p:spPr>
          <a:xfrm>
            <a:off x="1902091" y="2363465"/>
            <a:ext cx="12451800" cy="5527500"/>
          </a:xfrm>
          <a:prstGeom prst="rect">
            <a:avLst/>
          </a:prstGeom>
          <a:noFill/>
          <a:ln>
            <a:noFill/>
          </a:ln>
        </p:spPr>
        <p:txBody>
          <a:bodyPr spcFirstLastPara="1" wrap="square" lIns="91425" tIns="0" rIns="91425" bIns="0" anchor="t" anchorCtr="0">
            <a:normAutofit/>
          </a:bodyPr>
          <a:lstStyle/>
          <a:p>
            <a:pPr marL="0" marR="0" lvl="0" indent="0" algn="l" rtl="0">
              <a:lnSpc>
                <a:spcPct val="115000"/>
              </a:lnSpc>
              <a:spcBef>
                <a:spcPts val="0"/>
              </a:spcBef>
              <a:spcAft>
                <a:spcPts val="0"/>
              </a:spcAft>
              <a:buSzPts val="2800"/>
              <a:buNone/>
            </a:pPr>
            <a:r>
              <a:rPr lang="en-US" b="1">
                <a:solidFill>
                  <a:srgbClr val="3F3F3F"/>
                </a:solidFill>
              </a:rPr>
              <a:t>Problem Statement:</a:t>
            </a:r>
            <a:endParaRPr b="1">
              <a:solidFill>
                <a:srgbClr val="3F3F3F"/>
              </a:solidFill>
            </a:endParaRPr>
          </a:p>
          <a:p>
            <a:pPr marL="0" marR="0" lvl="0" indent="0" algn="l" rtl="0">
              <a:lnSpc>
                <a:spcPct val="115000"/>
              </a:lnSpc>
              <a:spcBef>
                <a:spcPts val="0"/>
              </a:spcBef>
              <a:spcAft>
                <a:spcPts val="0"/>
              </a:spcAft>
              <a:buSzPts val="2800"/>
              <a:buNone/>
            </a:pPr>
            <a:endParaRPr>
              <a:solidFill>
                <a:srgbClr val="3F3F3F"/>
              </a:solidFill>
            </a:endParaRPr>
          </a:p>
          <a:p>
            <a:pPr marL="0" lvl="0" indent="0" algn="l" rtl="0">
              <a:lnSpc>
                <a:spcPct val="107500"/>
              </a:lnSpc>
              <a:spcBef>
                <a:spcPts val="0"/>
              </a:spcBef>
              <a:spcAft>
                <a:spcPts val="0"/>
              </a:spcAft>
              <a:buSzPts val="1100"/>
              <a:buNone/>
            </a:pPr>
            <a:r>
              <a:rPr lang="en-US">
                <a:solidFill>
                  <a:schemeClr val="dk1"/>
                </a:solidFill>
              </a:rPr>
              <a:t>You have been asked to demonstrate the concept of synchronization in threads in Java</a:t>
            </a:r>
            <a:r>
              <a:rPr lang="en-US" b="1">
                <a:solidFill>
                  <a:srgbClr val="252525"/>
                </a:solidFill>
              </a:rPr>
              <a:t>.</a:t>
            </a:r>
            <a:endParaRPr>
              <a:solidFill>
                <a:schemeClr val="dk1"/>
              </a:solidFill>
            </a:endParaRPr>
          </a:p>
          <a:p>
            <a:pPr marL="0" lvl="0" indent="0" algn="l" rtl="0">
              <a:lnSpc>
                <a:spcPct val="107500"/>
              </a:lnSpc>
              <a:spcBef>
                <a:spcPts val="0"/>
              </a:spcBef>
              <a:spcAft>
                <a:spcPts val="0"/>
              </a:spcAft>
              <a:buSzPts val="1100"/>
              <a:buNone/>
            </a:pPr>
            <a:endParaRPr>
              <a:solidFill>
                <a:schemeClr val="dk1"/>
              </a:solidFill>
            </a:endParaRPr>
          </a:p>
          <a:p>
            <a:pPr marL="0" lvl="0" indent="0" algn="l" rtl="0">
              <a:lnSpc>
                <a:spcPct val="107500"/>
              </a:lnSpc>
              <a:spcBef>
                <a:spcPts val="0"/>
              </a:spcBef>
              <a:spcAft>
                <a:spcPts val="0"/>
              </a:spcAft>
              <a:buSzPts val="1100"/>
              <a:buNone/>
            </a:pPr>
            <a:endParaRPr>
              <a:solidFill>
                <a:schemeClr val="dk1"/>
              </a:solidFill>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1485"/>
        <p:cNvGrpSpPr/>
        <p:nvPr/>
      </p:nvGrpSpPr>
      <p:grpSpPr>
        <a:xfrm>
          <a:off x="0" y="0"/>
          <a:ext cx="0" cy="0"/>
          <a:chOff x="0" y="0"/>
          <a:chExt cx="0" cy="0"/>
        </a:xfrm>
      </p:grpSpPr>
      <p:sp>
        <p:nvSpPr>
          <p:cNvPr id="1486" name="Google Shape;1486;g24a0d614294_1_293"/>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Assisted Practice: Guidelines</a:t>
            </a:r>
            <a:endParaRPr/>
          </a:p>
        </p:txBody>
      </p:sp>
      <p:sp>
        <p:nvSpPr>
          <p:cNvPr id="1487" name="Google Shape;1487;g24a0d614294_1_293"/>
          <p:cNvSpPr txBox="1"/>
          <p:nvPr/>
        </p:nvSpPr>
        <p:spPr>
          <a:xfrm>
            <a:off x="2214880" y="1407160"/>
            <a:ext cx="10866300" cy="3646500"/>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1000"/>
              </a:spcBef>
              <a:spcAft>
                <a:spcPts val="0"/>
              </a:spcAft>
              <a:buClr>
                <a:srgbClr val="000000"/>
              </a:buClr>
              <a:buSzPts val="2200"/>
              <a:buFont typeface="Arial"/>
              <a:buNone/>
            </a:pPr>
            <a:r>
              <a:rPr lang="en-US" sz="2200" b="1" i="0" u="none" strike="noStrike" cap="none">
                <a:solidFill>
                  <a:srgbClr val="3F3F3F"/>
                </a:solidFill>
                <a:latin typeface="Open Sans"/>
                <a:ea typeface="Open Sans"/>
                <a:cs typeface="Open Sans"/>
                <a:sym typeface="Open Sans"/>
              </a:rPr>
              <a:t>Steps to be followed are:</a:t>
            </a:r>
            <a:endParaRPr sz="2200" b="1" i="0" u="none" strike="noStrike" cap="none">
              <a:solidFill>
                <a:srgbClr val="3F3F3F"/>
              </a:solidFill>
              <a:latin typeface="Open Sans"/>
              <a:ea typeface="Open Sans"/>
              <a:cs typeface="Open Sans"/>
              <a:sym typeface="Open Sans"/>
            </a:endParaRPr>
          </a:p>
          <a:p>
            <a:pPr marL="0" marR="0" lvl="0" indent="0" algn="l" rtl="0">
              <a:lnSpc>
                <a:spcPct val="114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a:p>
            <a:pPr marL="457200" marR="0" lvl="0" indent="-368300" algn="l" rtl="0">
              <a:lnSpc>
                <a:spcPct val="107083"/>
              </a:lnSpc>
              <a:spcBef>
                <a:spcPts val="0"/>
              </a:spcBef>
              <a:spcAft>
                <a:spcPts val="0"/>
              </a:spcAft>
              <a:buClr>
                <a:schemeClr val="dk1"/>
              </a:buClr>
              <a:buSzPts val="2200"/>
              <a:buFont typeface="Open Sans"/>
              <a:buAutoNum type="arabicPeriod"/>
            </a:pPr>
            <a:r>
              <a:rPr lang="en-US" sz="2200" b="0" i="0" u="none" strike="noStrike" cap="none">
                <a:solidFill>
                  <a:schemeClr val="dk1"/>
                </a:solidFill>
                <a:latin typeface="Open Sans"/>
                <a:ea typeface="Open Sans"/>
                <a:cs typeface="Open Sans"/>
                <a:sym typeface="Open Sans"/>
              </a:rPr>
              <a:t>Opening Eclipse IDE and and creating a new class</a:t>
            </a:r>
            <a:endParaRPr sz="2200" b="0" i="0" u="none" strike="noStrike" cap="none">
              <a:solidFill>
                <a:schemeClr val="dk1"/>
              </a:solidFill>
              <a:latin typeface="Open Sans"/>
              <a:ea typeface="Open Sans"/>
              <a:cs typeface="Open Sans"/>
              <a:sym typeface="Open Sans"/>
            </a:endParaRPr>
          </a:p>
          <a:p>
            <a:pPr marL="457200" marR="0" lvl="0" indent="-368300" algn="l" rtl="0">
              <a:lnSpc>
                <a:spcPct val="107083"/>
              </a:lnSpc>
              <a:spcBef>
                <a:spcPts val="0"/>
              </a:spcBef>
              <a:spcAft>
                <a:spcPts val="0"/>
              </a:spcAft>
              <a:buClr>
                <a:schemeClr val="dk1"/>
              </a:buClr>
              <a:buSzPts val="2200"/>
              <a:buFont typeface="Open Sans"/>
              <a:buAutoNum type="arabicPeriod"/>
            </a:pPr>
            <a:r>
              <a:rPr lang="en-US" sz="2200" b="0" i="0" u="none" strike="noStrike" cap="none">
                <a:solidFill>
                  <a:schemeClr val="dk1"/>
                </a:solidFill>
                <a:latin typeface="Open Sans"/>
                <a:ea typeface="Open Sans"/>
                <a:cs typeface="Open Sans"/>
                <a:sym typeface="Open Sans"/>
              </a:rPr>
              <a:t>Writing a for loop to print the document n number of times</a:t>
            </a:r>
            <a:endParaRPr sz="2200" b="0" i="0" u="none" strike="noStrike" cap="none">
              <a:solidFill>
                <a:schemeClr val="dk1"/>
              </a:solidFill>
              <a:latin typeface="Open Sans"/>
              <a:ea typeface="Open Sans"/>
              <a:cs typeface="Open Sans"/>
              <a:sym typeface="Open Sans"/>
            </a:endParaRPr>
          </a:p>
          <a:p>
            <a:pPr marL="457200" marR="0" lvl="0" indent="-368300" algn="l" rtl="0">
              <a:lnSpc>
                <a:spcPct val="107083"/>
              </a:lnSpc>
              <a:spcBef>
                <a:spcPts val="0"/>
              </a:spcBef>
              <a:spcAft>
                <a:spcPts val="0"/>
              </a:spcAft>
              <a:buClr>
                <a:schemeClr val="dk1"/>
              </a:buClr>
              <a:buSzPts val="2200"/>
              <a:buFont typeface="Open Sans"/>
              <a:buAutoNum type="arabicPeriod"/>
            </a:pPr>
            <a:r>
              <a:rPr lang="en-US" sz="2200" b="0" i="0" u="none" strike="noStrike" cap="none">
                <a:solidFill>
                  <a:schemeClr val="dk1"/>
                </a:solidFill>
                <a:latin typeface="Open Sans"/>
                <a:ea typeface="Open Sans"/>
                <a:cs typeface="Open Sans"/>
                <a:sym typeface="Open Sans"/>
              </a:rPr>
              <a:t>Writing a thread dot sleep, with the try catch</a:t>
            </a:r>
            <a:endParaRPr sz="2200" b="0" i="0" u="none" strike="noStrike" cap="none">
              <a:solidFill>
                <a:schemeClr val="dk1"/>
              </a:solidFill>
              <a:latin typeface="Open Sans"/>
              <a:ea typeface="Open Sans"/>
              <a:cs typeface="Open Sans"/>
              <a:sym typeface="Open Sans"/>
            </a:endParaRPr>
          </a:p>
          <a:p>
            <a:pPr marL="457200" marR="0" lvl="0" indent="-368300" algn="l" rtl="0">
              <a:lnSpc>
                <a:spcPct val="107083"/>
              </a:lnSpc>
              <a:spcBef>
                <a:spcPts val="0"/>
              </a:spcBef>
              <a:spcAft>
                <a:spcPts val="0"/>
              </a:spcAft>
              <a:buClr>
                <a:schemeClr val="dk1"/>
              </a:buClr>
              <a:buSzPts val="2200"/>
              <a:buFont typeface="Open Sans"/>
              <a:buAutoNum type="arabicPeriod"/>
            </a:pPr>
            <a:r>
              <a:rPr lang="en-US" sz="2200" b="0" i="0" u="none" strike="noStrike" cap="none">
                <a:solidFill>
                  <a:schemeClr val="dk1"/>
                </a:solidFill>
                <a:latin typeface="Open Sans"/>
                <a:ea typeface="Open Sans"/>
                <a:cs typeface="Open Sans"/>
                <a:sym typeface="Open Sans"/>
              </a:rPr>
              <a:t>Creating an object and executing the code</a:t>
            </a:r>
            <a:endParaRPr sz="2200" b="0" i="0" u="none" strike="noStrike" cap="none">
              <a:solidFill>
                <a:schemeClr val="dk1"/>
              </a:solidFill>
              <a:latin typeface="Open Sans"/>
              <a:ea typeface="Open Sans"/>
              <a:cs typeface="Open Sans"/>
              <a:sym typeface="Open Sans"/>
            </a:endParaRPr>
          </a:p>
          <a:p>
            <a:pPr marL="457200" marR="0" lvl="0" indent="-368300" algn="l" rtl="0">
              <a:lnSpc>
                <a:spcPct val="115000"/>
              </a:lnSpc>
              <a:spcBef>
                <a:spcPts val="0"/>
              </a:spcBef>
              <a:spcAft>
                <a:spcPts val="0"/>
              </a:spcAft>
              <a:buClr>
                <a:schemeClr val="dk1"/>
              </a:buClr>
              <a:buSzPts val="2200"/>
              <a:buFont typeface="Open Sans"/>
              <a:buAutoNum type="arabicPeriod"/>
            </a:pPr>
            <a:r>
              <a:rPr lang="en-US" sz="2200" b="0" i="0" u="none" strike="noStrike" cap="none">
                <a:solidFill>
                  <a:schemeClr val="dk1"/>
                </a:solidFill>
                <a:latin typeface="Open Sans"/>
                <a:ea typeface="Open Sans"/>
                <a:cs typeface="Open Sans"/>
                <a:sym typeface="Open Sans"/>
              </a:rPr>
              <a:t>Creating two threads working on the same object</a:t>
            </a:r>
            <a:endParaRPr sz="2200" b="0" i="0" u="none" strike="noStrike" cap="none">
              <a:solidFill>
                <a:schemeClr val="dk1"/>
              </a:solidFill>
              <a:latin typeface="Open Sans"/>
              <a:ea typeface="Open Sans"/>
              <a:cs typeface="Open Sans"/>
              <a:sym typeface="Open Sans"/>
            </a:endParaRPr>
          </a:p>
          <a:p>
            <a:pPr marL="457200" marR="0" lvl="0" indent="-368300" algn="l" rtl="0">
              <a:lnSpc>
                <a:spcPct val="115000"/>
              </a:lnSpc>
              <a:spcBef>
                <a:spcPts val="0"/>
              </a:spcBef>
              <a:spcAft>
                <a:spcPts val="0"/>
              </a:spcAft>
              <a:buClr>
                <a:schemeClr val="dk1"/>
              </a:buClr>
              <a:buSzPts val="2200"/>
              <a:buFont typeface="Open Sans"/>
              <a:buAutoNum type="arabicPeriod"/>
            </a:pPr>
            <a:r>
              <a:rPr lang="en-US" sz="2200" b="0" i="0" u="none" strike="noStrike" cap="none">
                <a:solidFill>
                  <a:schemeClr val="dk1"/>
                </a:solidFill>
                <a:latin typeface="Open Sans"/>
                <a:ea typeface="Open Sans"/>
                <a:cs typeface="Open Sans"/>
                <a:sym typeface="Open Sans"/>
              </a:rPr>
              <a:t>Executing the code with sample data</a:t>
            </a:r>
            <a:endParaRPr sz="2200" b="0" i="0" u="none" strike="noStrike" cap="none">
              <a:solidFill>
                <a:schemeClr val="dk1"/>
              </a:solidFill>
              <a:latin typeface="Open Sans"/>
              <a:ea typeface="Open Sans"/>
              <a:cs typeface="Open Sans"/>
              <a:sym typeface="Open Sans"/>
            </a:endParaRPr>
          </a:p>
          <a:p>
            <a:pPr marL="457200" marR="0" lvl="0" indent="-368300" algn="l" rtl="0">
              <a:lnSpc>
                <a:spcPct val="115000"/>
              </a:lnSpc>
              <a:spcBef>
                <a:spcPts val="0"/>
              </a:spcBef>
              <a:spcAft>
                <a:spcPts val="0"/>
              </a:spcAft>
              <a:buClr>
                <a:schemeClr val="dk1"/>
              </a:buClr>
              <a:buSzPts val="2200"/>
              <a:buFont typeface="Open Sans"/>
              <a:buAutoNum type="arabicPeriod"/>
            </a:pPr>
            <a:r>
              <a:rPr lang="en-US" sz="2200" b="0" i="0" u="none" strike="noStrike" cap="none">
                <a:solidFill>
                  <a:schemeClr val="dk1"/>
                </a:solidFill>
                <a:latin typeface="Open Sans"/>
                <a:ea typeface="Open Sans"/>
                <a:cs typeface="Open Sans"/>
                <a:sym typeface="Open Sans"/>
              </a:rPr>
              <a:t>Implementing the concept of synchronization </a:t>
            </a:r>
            <a:endParaRPr sz="2200" b="0" i="0" u="none" strike="noStrike" cap="none">
              <a:solidFill>
                <a:schemeClr val="dk1"/>
              </a:solidFill>
              <a:latin typeface="Open Sans"/>
              <a:ea typeface="Open Sans"/>
              <a:cs typeface="Open Sans"/>
              <a:sym typeface="Open Sans"/>
            </a:endParaRPr>
          </a:p>
        </p:txBody>
      </p:sp>
      <p:pic>
        <p:nvPicPr>
          <p:cNvPr id="1488" name="Google Shape;1488;g24a0d614294_1_293"/>
          <p:cNvPicPr preferRelativeResize="0"/>
          <p:nvPr/>
        </p:nvPicPr>
        <p:blipFill rotWithShape="1">
          <a:blip r:embed="rId3">
            <a:alphaModFix/>
          </a:blip>
          <a:srcRect/>
          <a:stretch/>
        </p:blipFill>
        <p:spPr>
          <a:xfrm>
            <a:off x="4419600" y="713978"/>
            <a:ext cx="7677150" cy="458700"/>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1492"/>
        <p:cNvGrpSpPr/>
        <p:nvPr/>
      </p:nvGrpSpPr>
      <p:grpSpPr>
        <a:xfrm>
          <a:off x="0" y="0"/>
          <a:ext cx="0" cy="0"/>
          <a:chOff x="0" y="0"/>
          <a:chExt cx="0" cy="0"/>
        </a:xfrm>
      </p:grpSpPr>
      <p:sp>
        <p:nvSpPr>
          <p:cNvPr id="1493" name="Google Shape;1493;g24a0d614294_1_306"/>
          <p:cNvSpPr txBox="1">
            <a:spLocks noGrp="1"/>
          </p:cNvSpPr>
          <p:nvPr>
            <p:ph type="title"/>
          </p:nvPr>
        </p:nvSpPr>
        <p:spPr>
          <a:xfrm>
            <a:off x="812800" y="608392"/>
            <a:ext cx="10666200" cy="665100"/>
          </a:xfrm>
          <a:prstGeom prst="rect">
            <a:avLst/>
          </a:prstGeom>
          <a:noFill/>
          <a:ln>
            <a:noFill/>
          </a:ln>
        </p:spPr>
        <p:txBody>
          <a:bodyPr spcFirstLastPara="1" wrap="square" lIns="91425" tIns="45700" rIns="91425" bIns="45700" anchor="ctr" anchorCtr="0">
            <a:noAutofit/>
          </a:bodyPr>
          <a:lstStyle/>
          <a:p>
            <a:pPr marL="0" lvl="0" indent="0" algn="l" rtl="0">
              <a:lnSpc>
                <a:spcPct val="115000"/>
              </a:lnSpc>
              <a:spcBef>
                <a:spcPts val="0"/>
              </a:spcBef>
              <a:spcAft>
                <a:spcPts val="0"/>
              </a:spcAft>
              <a:buSzPts val="1100"/>
              <a:buFont typeface="Arial"/>
              <a:buNone/>
            </a:pPr>
            <a:endParaRPr/>
          </a:p>
          <a:p>
            <a:pPr marL="0" lvl="0" indent="0" algn="l" rtl="0">
              <a:lnSpc>
                <a:spcPct val="115000"/>
              </a:lnSpc>
              <a:spcBef>
                <a:spcPts val="0"/>
              </a:spcBef>
              <a:spcAft>
                <a:spcPts val="0"/>
              </a:spcAft>
              <a:buSzPts val="1100"/>
              <a:buFont typeface="Arial"/>
              <a:buNone/>
            </a:pPr>
            <a:endParaRPr/>
          </a:p>
          <a:p>
            <a:pPr marL="0" lvl="0" indent="0" algn="l" rtl="0">
              <a:lnSpc>
                <a:spcPct val="115000"/>
              </a:lnSpc>
              <a:spcBef>
                <a:spcPts val="0"/>
              </a:spcBef>
              <a:spcAft>
                <a:spcPts val="0"/>
              </a:spcAft>
              <a:buSzPts val="1100"/>
              <a:buFont typeface="Arial"/>
              <a:buNone/>
            </a:pPr>
            <a:endParaRPr/>
          </a:p>
          <a:p>
            <a:pPr marL="0" lvl="0" indent="0" algn="l" rtl="0">
              <a:lnSpc>
                <a:spcPct val="115000"/>
              </a:lnSpc>
              <a:spcBef>
                <a:spcPts val="0"/>
              </a:spcBef>
              <a:spcAft>
                <a:spcPts val="0"/>
              </a:spcAft>
              <a:buSzPts val="1100"/>
              <a:buFont typeface="Arial"/>
              <a:buNone/>
            </a:pPr>
            <a:r>
              <a:rPr lang="en-US"/>
              <a:t>Callable and Future</a:t>
            </a:r>
            <a:endParaRPr/>
          </a:p>
          <a:p>
            <a:pPr marL="0" lvl="0" indent="0" algn="l" rtl="0">
              <a:lnSpc>
                <a:spcPct val="115000"/>
              </a:lnSpc>
              <a:spcBef>
                <a:spcPts val="0"/>
              </a:spcBef>
              <a:spcAft>
                <a:spcPts val="0"/>
              </a:spcAft>
              <a:buSzPts val="1100"/>
              <a:buFont typeface="Arial"/>
              <a:buNone/>
            </a:pPr>
            <a:endParaRPr/>
          </a:p>
          <a:p>
            <a:pPr marL="0" lvl="0" indent="0" algn="l" rtl="0">
              <a:lnSpc>
                <a:spcPct val="115000"/>
              </a:lnSpc>
              <a:spcBef>
                <a:spcPts val="0"/>
              </a:spcBef>
              <a:spcAft>
                <a:spcPts val="0"/>
              </a:spcAft>
              <a:buSzPts val="1100"/>
              <a:buFont typeface="Arial"/>
              <a:buNone/>
            </a:pPr>
            <a:endParaRPr/>
          </a:p>
          <a:p>
            <a:pPr marL="0" lvl="0" indent="0" algn="l" rtl="0">
              <a:lnSpc>
                <a:spcPct val="115000"/>
              </a:lnSpc>
              <a:spcBef>
                <a:spcPts val="0"/>
              </a:spcBef>
              <a:spcAft>
                <a:spcPts val="0"/>
              </a:spcAft>
              <a:buSzPts val="1100"/>
              <a:buFont typeface="Arial"/>
              <a:buNone/>
            </a:pPr>
            <a:endParaRPr sz="2200"/>
          </a:p>
        </p:txBody>
      </p:sp>
      <p:sp>
        <p:nvSpPr>
          <p:cNvPr id="1494" name="Google Shape;1494;g24a0d614294_1_306"/>
          <p:cNvSpPr txBox="1">
            <a:spLocks noGrp="1"/>
          </p:cNvSpPr>
          <p:nvPr>
            <p:ph type="body" idx="1"/>
          </p:nvPr>
        </p:nvSpPr>
        <p:spPr>
          <a:xfrm>
            <a:off x="1902091" y="2363465"/>
            <a:ext cx="12451800" cy="5527500"/>
          </a:xfrm>
          <a:prstGeom prst="rect">
            <a:avLst/>
          </a:prstGeom>
          <a:noFill/>
          <a:ln>
            <a:noFill/>
          </a:ln>
        </p:spPr>
        <p:txBody>
          <a:bodyPr spcFirstLastPara="1" wrap="square" lIns="91425" tIns="0" rIns="91425" bIns="0" anchor="t" anchorCtr="0">
            <a:normAutofit/>
          </a:bodyPr>
          <a:lstStyle/>
          <a:p>
            <a:pPr marL="0" marR="0" lvl="0" indent="0" algn="l" rtl="0">
              <a:lnSpc>
                <a:spcPct val="115000"/>
              </a:lnSpc>
              <a:spcBef>
                <a:spcPts val="0"/>
              </a:spcBef>
              <a:spcAft>
                <a:spcPts val="0"/>
              </a:spcAft>
              <a:buSzPts val="2800"/>
              <a:buNone/>
            </a:pPr>
            <a:r>
              <a:rPr lang="en-US" b="1">
                <a:solidFill>
                  <a:srgbClr val="3F3F3F"/>
                </a:solidFill>
              </a:rPr>
              <a:t>Problem Statement:</a:t>
            </a:r>
            <a:endParaRPr b="1">
              <a:solidFill>
                <a:srgbClr val="3F3F3F"/>
              </a:solidFill>
            </a:endParaRPr>
          </a:p>
          <a:p>
            <a:pPr marL="0" marR="0" lvl="0" indent="0" algn="l" rtl="0">
              <a:lnSpc>
                <a:spcPct val="115000"/>
              </a:lnSpc>
              <a:spcBef>
                <a:spcPts val="0"/>
              </a:spcBef>
              <a:spcAft>
                <a:spcPts val="0"/>
              </a:spcAft>
              <a:buSzPts val="2800"/>
              <a:buNone/>
            </a:pPr>
            <a:endParaRPr>
              <a:solidFill>
                <a:srgbClr val="3F3F3F"/>
              </a:solidFill>
            </a:endParaRPr>
          </a:p>
          <a:p>
            <a:pPr marL="0" lvl="0" indent="0" algn="l" rtl="0">
              <a:lnSpc>
                <a:spcPct val="107500"/>
              </a:lnSpc>
              <a:spcBef>
                <a:spcPts val="0"/>
              </a:spcBef>
              <a:spcAft>
                <a:spcPts val="0"/>
              </a:spcAft>
              <a:buSzPts val="1100"/>
              <a:buNone/>
            </a:pPr>
            <a:r>
              <a:rPr lang="en-US">
                <a:solidFill>
                  <a:schemeClr val="dk1"/>
                </a:solidFill>
              </a:rPr>
              <a:t>You have been asked to </a:t>
            </a:r>
            <a:r>
              <a:rPr lang="en-US">
                <a:solidFill>
                  <a:srgbClr val="252525"/>
                </a:solidFill>
              </a:rPr>
              <a:t>demonstrate the use of callable interfaces and futures.</a:t>
            </a:r>
            <a:endParaRPr>
              <a:solidFill>
                <a:schemeClr val="dk1"/>
              </a:solidFill>
            </a:endParaRPr>
          </a:p>
          <a:p>
            <a:pPr marL="0" lvl="0" indent="0" algn="l" rtl="0">
              <a:lnSpc>
                <a:spcPct val="107500"/>
              </a:lnSpc>
              <a:spcBef>
                <a:spcPts val="0"/>
              </a:spcBef>
              <a:spcAft>
                <a:spcPts val="0"/>
              </a:spcAft>
              <a:buSzPts val="1100"/>
              <a:buNone/>
            </a:pPr>
            <a:endParaRPr>
              <a:solidFill>
                <a:schemeClr val="dk1"/>
              </a:solidFill>
            </a:endParaRPr>
          </a:p>
          <a:p>
            <a:pPr marL="0" lvl="0" indent="0" algn="l" rtl="0">
              <a:lnSpc>
                <a:spcPct val="107500"/>
              </a:lnSpc>
              <a:spcBef>
                <a:spcPts val="0"/>
              </a:spcBef>
              <a:spcAft>
                <a:spcPts val="0"/>
              </a:spcAft>
              <a:buSzPts val="1100"/>
              <a:buNone/>
            </a:pPr>
            <a:endParaRPr>
              <a:solidFill>
                <a:schemeClr val="dk1"/>
              </a:solidFill>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1498"/>
        <p:cNvGrpSpPr/>
        <p:nvPr/>
      </p:nvGrpSpPr>
      <p:grpSpPr>
        <a:xfrm>
          <a:off x="0" y="0"/>
          <a:ext cx="0" cy="0"/>
          <a:chOff x="0" y="0"/>
          <a:chExt cx="0" cy="0"/>
        </a:xfrm>
      </p:grpSpPr>
      <p:sp>
        <p:nvSpPr>
          <p:cNvPr id="1499" name="Google Shape;1499;g24a0d614294_1_300"/>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Assisted Practice: Guidelines</a:t>
            </a:r>
            <a:endParaRPr/>
          </a:p>
        </p:txBody>
      </p:sp>
      <p:sp>
        <p:nvSpPr>
          <p:cNvPr id="1500" name="Google Shape;1500;g24a0d614294_1_300"/>
          <p:cNvSpPr txBox="1"/>
          <p:nvPr/>
        </p:nvSpPr>
        <p:spPr>
          <a:xfrm>
            <a:off x="2214880" y="1407160"/>
            <a:ext cx="10866300" cy="1806600"/>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1000"/>
              </a:spcBef>
              <a:spcAft>
                <a:spcPts val="0"/>
              </a:spcAft>
              <a:buClr>
                <a:srgbClr val="000000"/>
              </a:buClr>
              <a:buSzPts val="2200"/>
              <a:buFont typeface="Arial"/>
              <a:buNone/>
            </a:pPr>
            <a:r>
              <a:rPr lang="en-US" sz="2200" b="1" i="0" u="none" strike="noStrike" cap="none">
                <a:solidFill>
                  <a:srgbClr val="3F3F3F"/>
                </a:solidFill>
                <a:latin typeface="Open Sans"/>
                <a:ea typeface="Open Sans"/>
                <a:cs typeface="Open Sans"/>
                <a:sym typeface="Open Sans"/>
              </a:rPr>
              <a:t>Steps to be followed are:</a:t>
            </a:r>
            <a:endParaRPr sz="2200" b="1" i="0" u="none" strike="noStrike" cap="none">
              <a:solidFill>
                <a:srgbClr val="3F3F3F"/>
              </a:solidFill>
              <a:latin typeface="Open Sans"/>
              <a:ea typeface="Open Sans"/>
              <a:cs typeface="Open Sans"/>
              <a:sym typeface="Open Sans"/>
            </a:endParaRPr>
          </a:p>
          <a:p>
            <a:pPr marL="0" marR="0" lvl="0" indent="0" algn="l" rtl="0">
              <a:lnSpc>
                <a:spcPct val="114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a:p>
            <a:pPr marL="457200" marR="0" lvl="0" indent="-368300" algn="l" rtl="0">
              <a:lnSpc>
                <a:spcPct val="115000"/>
              </a:lnSpc>
              <a:spcBef>
                <a:spcPts val="0"/>
              </a:spcBef>
              <a:spcAft>
                <a:spcPts val="0"/>
              </a:spcAft>
              <a:buClr>
                <a:schemeClr val="dk1"/>
              </a:buClr>
              <a:buSzPts val="2200"/>
              <a:buFont typeface="Open Sans"/>
              <a:buAutoNum type="arabicPeriod"/>
            </a:pPr>
            <a:r>
              <a:rPr lang="en-US" sz="2200" b="0" i="0" u="none" strike="noStrike" cap="none">
                <a:solidFill>
                  <a:schemeClr val="dk1"/>
                </a:solidFill>
                <a:latin typeface="Open Sans"/>
                <a:ea typeface="Open Sans"/>
                <a:cs typeface="Open Sans"/>
                <a:sym typeface="Open Sans"/>
              </a:rPr>
              <a:t>Implement a thread using Callable and Future Interfaces along with the suitable scenarios</a:t>
            </a:r>
            <a:endParaRPr sz="2200" b="0" i="0" u="none" strike="noStrike" cap="none">
              <a:solidFill>
                <a:schemeClr val="dk1"/>
              </a:solidFill>
              <a:latin typeface="Open Sans"/>
              <a:ea typeface="Open Sans"/>
              <a:cs typeface="Open Sans"/>
              <a:sym typeface="Open Sans"/>
            </a:endParaRPr>
          </a:p>
        </p:txBody>
      </p:sp>
      <p:pic>
        <p:nvPicPr>
          <p:cNvPr id="1501" name="Google Shape;1501;g24a0d614294_1_300"/>
          <p:cNvPicPr preferRelativeResize="0"/>
          <p:nvPr/>
        </p:nvPicPr>
        <p:blipFill rotWithShape="1">
          <a:blip r:embed="rId3">
            <a:alphaModFix/>
          </a:blip>
          <a:srcRect/>
          <a:stretch/>
        </p:blipFill>
        <p:spPr>
          <a:xfrm>
            <a:off x="4419600" y="713978"/>
            <a:ext cx="7677150" cy="458700"/>
          </a:xfrm>
          <a:prstGeom prst="rect">
            <a:avLst/>
          </a:prstGeom>
          <a:noFill/>
          <a:ln>
            <a:noFill/>
          </a:ln>
        </p:spPr>
      </p:pic>
    </p:spTree>
  </p:cSld>
  <p:clrMapOvr>
    <a:masterClrMapping/>
  </p:clrMapOvr>
</p:sld>
</file>

<file path=ppt/theme/theme1.xml><?xml version="1.0" encoding="utf-8"?>
<a:theme xmlns:a="http://schemas.openxmlformats.org/drawingml/2006/main" name="Digital Marketing">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Digital Marketing">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Digital Marketing">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Flow_SignoffStatus xmlns="461d6144-fa1a-4092-829f-c84f3e3efa94" xsi:nil="true"/>
    <lcf76f155ced4ddcb4097134ff3c332f xmlns="461d6144-fa1a-4092-829f-c84f3e3efa94">
      <Terms xmlns="http://schemas.microsoft.com/office/infopath/2007/PartnerControls"/>
    </lcf76f155ced4ddcb4097134ff3c332f>
    <RelatedId xmlns="461d6144-fa1a-4092-829f-c84f3e3efa94" xsi:nil="true"/>
    <TaxCatchAll xmlns="236ee7c7-7e1f-44c3-af88-3b258280f106"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E37ED77BF1302443902AB0076FD5905A" ma:contentTypeVersion="18" ma:contentTypeDescription="Create a new document." ma:contentTypeScope="" ma:versionID="612e82f800c910466014f8f12c9198aa">
  <xsd:schema xmlns:xsd="http://www.w3.org/2001/XMLSchema" xmlns:xs="http://www.w3.org/2001/XMLSchema" xmlns:p="http://schemas.microsoft.com/office/2006/metadata/properties" xmlns:ns2="461d6144-fa1a-4092-829f-c84f3e3efa94" xmlns:ns3="236ee7c7-7e1f-44c3-af88-3b258280f106" targetNamespace="http://schemas.microsoft.com/office/2006/metadata/properties" ma:root="true" ma:fieldsID="baf1e41da88380d0e2dc859ef61c3fb4" ns2:_="" ns3:_="">
    <xsd:import namespace="461d6144-fa1a-4092-829f-c84f3e3efa94"/>
    <xsd:import namespace="236ee7c7-7e1f-44c3-af88-3b258280f106"/>
    <xsd:element name="properties">
      <xsd:complexType>
        <xsd:sequence>
          <xsd:element name="documentManagement">
            <xsd:complexType>
              <xsd:all>
                <xsd:element ref="ns2:RelatedId" minOccurs="0"/>
                <xsd:element ref="ns2:MediaServiceMetadata" minOccurs="0"/>
                <xsd:element ref="ns2:MediaServiceFastMetadata" minOccurs="0"/>
                <xsd:element ref="ns2:MediaLengthInSeconds" minOccurs="0"/>
                <xsd:element ref="ns2:MediaServiceAutoKeyPoints" minOccurs="0"/>
                <xsd:element ref="ns2:MediaServiceKeyPoints" minOccurs="0"/>
                <xsd:element ref="ns2:MediaServiceDateTaken" minOccurs="0"/>
                <xsd:element ref="ns2:_Flow_SignoffStatus" minOccurs="0"/>
                <xsd:element ref="ns3:SharedWithUsers" minOccurs="0"/>
                <xsd:element ref="ns3:SharedWithDetails" minOccurs="0"/>
                <xsd:element ref="ns2:MediaServiceAutoTags" minOccurs="0"/>
                <xsd:element ref="ns2:MediaServiceOCR" minOccurs="0"/>
                <xsd:element ref="ns2:MediaServiceGenerationTime" minOccurs="0"/>
                <xsd:element ref="ns2:MediaServiceEventHashCode"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61d6144-fa1a-4092-829f-c84f3e3efa94" elementFormDefault="qualified">
    <xsd:import namespace="http://schemas.microsoft.com/office/2006/documentManagement/types"/>
    <xsd:import namespace="http://schemas.microsoft.com/office/infopath/2007/PartnerControls"/>
    <xsd:element name="RelatedId" ma:index="8" nillable="true" ma:displayName="RelatedId" ma:internalName="RelatedId">
      <xsd:simpleType>
        <xsd:restriction base="dms:Text">
          <xsd:maxLength value="255"/>
        </xsd:restriction>
      </xsd:simpleType>
    </xsd:element>
    <xsd:element name="MediaServiceMetadata" ma:index="9" nillable="true" ma:displayName="MediaServiceMetadata" ma:hidden="true" ma:internalName="MediaServiceMetadata" ma:readOnly="true">
      <xsd:simpleType>
        <xsd:restriction base="dms:Note"/>
      </xsd:simpleType>
    </xsd:element>
    <xsd:element name="MediaServiceFastMetadata" ma:index="10" nillable="true" ma:displayName="MediaServiceFastMetadata" ma:hidden="true" ma:internalName="MediaServiceFastMetadata" ma:readOnly="true">
      <xsd:simpleType>
        <xsd:restriction base="dms:Note"/>
      </xsd:simpleType>
    </xsd:element>
    <xsd:element name="MediaLengthInSeconds" ma:index="11" nillable="true" ma:displayName="Length (seconds)" ma:internalName="MediaLengthInSeconds" ma:readOnly="true">
      <xsd:simpleType>
        <xsd:restriction base="dms:Unknown"/>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_Flow_SignoffStatus" ma:index="15" nillable="true" ma:displayName="Sign-off status" ma:internalName="Sign_x002d_off_x0020_status">
      <xsd:simpleType>
        <xsd:restriction base="dms:Text"/>
      </xsd:simpleType>
    </xsd:element>
    <xsd:element name="MediaServiceAutoTags" ma:index="18" nillable="true" ma:displayName="Tags" ma:internalName="MediaServiceAutoTags" ma:readOnly="true">
      <xsd:simpleType>
        <xsd:restriction base="dms:Text"/>
      </xsd:simpleType>
    </xsd:element>
    <xsd:element name="MediaServiceOCR" ma:index="19" nillable="true" ma:displayName="Extracted Text" ma:internalName="MediaServiceOCR" ma:readOnly="true">
      <xsd:simpleType>
        <xsd:restriction base="dms:Note">
          <xsd:maxLength value="255"/>
        </xsd:restriction>
      </xsd:simpleType>
    </xsd:element>
    <xsd:element name="MediaServiceGenerationTime" ma:index="20" nillable="true" ma:displayName="MediaServiceGenerationTime" ma:hidden="true" ma:internalName="MediaServiceGenerationTime" ma:readOnly="true">
      <xsd:simpleType>
        <xsd:restriction base="dms:Text"/>
      </xsd:simpleType>
    </xsd:element>
    <xsd:element name="MediaServiceEventHashCode" ma:index="21" nillable="true" ma:displayName="MediaServiceEventHashCode" ma:hidden="true" ma:internalName="MediaServiceEventHashCode" ma:readOnly="true">
      <xsd:simpleType>
        <xsd:restriction base="dms:Text"/>
      </xsd:simpleType>
    </xsd:element>
    <xsd:element name="lcf76f155ced4ddcb4097134ff3c332f" ma:index="23" nillable="true" ma:taxonomy="true" ma:internalName="lcf76f155ced4ddcb4097134ff3c332f" ma:taxonomyFieldName="MediaServiceImageTags" ma:displayName="Image Tags" ma:readOnly="false" ma:fieldId="{5cf76f15-5ced-4ddc-b409-7134ff3c332f}" ma:taxonomyMulti="true" ma:sspId="02cfc928-783c-4987-87ee-367920adf3cc"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236ee7c7-7e1f-44c3-af88-3b258280f106"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element name="TaxCatchAll" ma:index="24" nillable="true" ma:displayName="Taxonomy Catch All Column" ma:hidden="true" ma:list="{a419837c-c620-440a-aa71-e346826adc5a}" ma:internalName="TaxCatchAll" ma:showField="CatchAllData" ma:web="236ee7c7-7e1f-44c3-af88-3b258280f106">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8F71D68-D7BA-440D-B6DB-4C50F728166D}">
  <ds:schemaRefs>
    <ds:schemaRef ds:uri="http://schemas.microsoft.com/office/2006/metadata/properties"/>
    <ds:schemaRef ds:uri="http://schemas.microsoft.com/office/infopath/2007/PartnerControls"/>
    <ds:schemaRef ds:uri="461d6144-fa1a-4092-829f-c84f3e3efa94"/>
    <ds:schemaRef ds:uri="236ee7c7-7e1f-44c3-af88-3b258280f106"/>
  </ds:schemaRefs>
</ds:datastoreItem>
</file>

<file path=customXml/itemProps2.xml><?xml version="1.0" encoding="utf-8"?>
<ds:datastoreItem xmlns:ds="http://schemas.openxmlformats.org/officeDocument/2006/customXml" ds:itemID="{DC06BEFB-5B4F-4E3A-8601-06971B285DC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61d6144-fa1a-4092-829f-c84f3e3efa94"/>
    <ds:schemaRef ds:uri="236ee7c7-7e1f-44c3-af88-3b258280f10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57EBDD4-6A68-4AA1-8E0D-7FCF8898523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0</TotalTime>
  <Words>8704</Words>
  <Application>Microsoft Office PowerPoint</Application>
  <PresentationFormat>Custom</PresentationFormat>
  <Paragraphs>1255</Paragraphs>
  <Slides>98</Slides>
  <Notes>98</Notes>
  <HiddenSlides>0</HiddenSlides>
  <MMClips>0</MMClips>
  <ScaleCrop>false</ScaleCrop>
  <HeadingPairs>
    <vt:vector size="6" baseType="variant">
      <vt:variant>
        <vt:lpstr>Fonts Used</vt:lpstr>
      </vt:variant>
      <vt:variant>
        <vt:i4>5</vt:i4>
      </vt:variant>
      <vt:variant>
        <vt:lpstr>Theme</vt:lpstr>
      </vt:variant>
      <vt:variant>
        <vt:i4>3</vt:i4>
      </vt:variant>
      <vt:variant>
        <vt:lpstr>Slide Titles</vt:lpstr>
      </vt:variant>
      <vt:variant>
        <vt:i4>98</vt:i4>
      </vt:variant>
    </vt:vector>
  </HeadingPairs>
  <TitlesOfParts>
    <vt:vector size="106" baseType="lpstr">
      <vt:lpstr>Courier New</vt:lpstr>
      <vt:lpstr>Roboto</vt:lpstr>
      <vt:lpstr>Open Sans</vt:lpstr>
      <vt:lpstr>Arial</vt:lpstr>
      <vt:lpstr>Calibri</vt:lpstr>
      <vt:lpstr>Digital Marketing</vt:lpstr>
      <vt:lpstr>Digital Marketing</vt:lpstr>
      <vt:lpstr>Digital Marketing</vt:lpstr>
      <vt:lpstr>PowerPoint Presentation</vt:lpstr>
      <vt:lpstr>PowerPoint Presentation</vt:lpstr>
      <vt:lpstr>PowerPoint Presentation</vt:lpstr>
      <vt:lpstr>PowerPoint Presentation</vt:lpstr>
      <vt:lpstr>PowerPoint Presentation</vt:lpstr>
      <vt:lpstr>PowerPoint Presentation</vt:lpstr>
      <vt:lpstr>Java Interfaces</vt:lpstr>
      <vt:lpstr>Java Interfaces</vt:lpstr>
      <vt:lpstr>Java Interfaces</vt:lpstr>
      <vt:lpstr>Java Interfaces</vt:lpstr>
      <vt:lpstr>Java Interfaces</vt:lpstr>
      <vt:lpstr>Java Interfaces</vt:lpstr>
      <vt:lpstr>Java Interfaces</vt:lpstr>
      <vt:lpstr>Java Interfaces</vt:lpstr>
      <vt:lpstr>Java Interfaces</vt:lpstr>
      <vt:lpstr> Understanding Interfaces and Multiple Implementation  </vt:lpstr>
      <vt:lpstr>Assisted Practice: Guidelines</vt:lpstr>
      <vt:lpstr>   Anonymous Classes   </vt:lpstr>
      <vt:lpstr>Assisted Practice: Guidelines</vt:lpstr>
      <vt:lpstr>   Abstraction with Interfaces   </vt:lpstr>
      <vt:lpstr>Assisted Practice: Guidelines</vt:lpstr>
      <vt:lpstr>PowerPoint Presentation</vt:lpstr>
      <vt:lpstr>Java Packages</vt:lpstr>
      <vt:lpstr>Java Packages</vt:lpstr>
      <vt:lpstr>Java Packages</vt:lpstr>
      <vt:lpstr>Java Packages</vt:lpstr>
      <vt:lpstr>Java Packages</vt:lpstr>
      <vt:lpstr>Java Packages</vt:lpstr>
      <vt:lpstr>PowerPoint Presentation</vt:lpstr>
      <vt:lpstr>Access Modifier</vt:lpstr>
      <vt:lpstr>Access Modifier</vt:lpstr>
      <vt:lpstr>Access Modifier</vt:lpstr>
      <vt:lpstr>Access Modifier</vt:lpstr>
      <vt:lpstr>Access Modifier</vt:lpstr>
      <vt:lpstr>Access Modifier</vt:lpstr>
      <vt:lpstr>   Packages and Access Modifiers   </vt:lpstr>
      <vt:lpstr>Assisted Practice: Guidelines</vt:lpstr>
      <vt:lpstr>   Design Patterns Factory and State   </vt:lpstr>
      <vt:lpstr>Assisted Practice: Guidelines</vt:lpstr>
      <vt:lpstr>PowerPoint Presentation</vt:lpstr>
      <vt:lpstr>Exception Handling</vt:lpstr>
      <vt:lpstr>Exception Handling</vt:lpstr>
      <vt:lpstr>Exception Handling</vt:lpstr>
      <vt:lpstr>Exception Handling</vt:lpstr>
      <vt:lpstr>Exception Handling</vt:lpstr>
      <vt:lpstr>Exception Handling</vt:lpstr>
      <vt:lpstr>Exception Handling</vt:lpstr>
      <vt:lpstr>   Exception Handling   </vt:lpstr>
      <vt:lpstr>Assisted Practice: Guidelines</vt:lpstr>
      <vt:lpstr>   Custom Exceptions   </vt:lpstr>
      <vt:lpstr>Assisted Practice: Guidelines</vt:lpstr>
      <vt:lpstr>   Throw and throws in a Banking Application   </vt:lpstr>
      <vt:lpstr>Assisted Practice: Guidelines</vt:lpstr>
      <vt:lpstr>PowerPoint Presentation</vt:lpstr>
      <vt:lpstr>Multi-Threading</vt:lpstr>
      <vt:lpstr>Multi-Threading</vt:lpstr>
      <vt:lpstr>Multi-Threading</vt:lpstr>
      <vt:lpstr>Multi-Threading</vt:lpstr>
      <vt:lpstr>Multi-Threading</vt:lpstr>
      <vt:lpstr>Multi-Threading</vt:lpstr>
      <vt:lpstr>   Multi-Threading   </vt:lpstr>
      <vt:lpstr>Assisted Practice: Guidelines</vt:lpstr>
      <vt:lpstr>PowerPoint Presentation</vt:lpstr>
      <vt:lpstr>Synchronized Block</vt:lpstr>
      <vt:lpstr>Synchronized Block</vt:lpstr>
      <vt:lpstr>   Synchronization in Threads   </vt:lpstr>
      <vt:lpstr>Assisted Practice: Guidelines</vt:lpstr>
      <vt:lpstr>PowerPoint Presentation</vt:lpstr>
      <vt:lpstr>Future</vt:lpstr>
      <vt:lpstr>   Callable and Future   </vt:lpstr>
      <vt:lpstr>Assisted Practice: Guidelines</vt:lpstr>
      <vt:lpstr>PowerPoint Presentation</vt:lpstr>
      <vt:lpstr>Promise</vt:lpstr>
      <vt:lpstr>Promise</vt:lpstr>
      <vt:lpstr>PowerPoint Presentation</vt:lpstr>
      <vt:lpstr>PowerPoint Presentation</vt:lpstr>
      <vt:lpstr> Understanding Interfaces and Multiple Implementation  </vt:lpstr>
      <vt:lpstr>Assisted Practice: Guidelines</vt:lpstr>
      <vt:lpstr>   Anonymous Classes   </vt:lpstr>
      <vt:lpstr>Assisted Practice: Guidelines</vt:lpstr>
      <vt:lpstr>   Abstraction with Interfaces   </vt:lpstr>
      <vt:lpstr>Assisted Practice: Guidelines</vt:lpstr>
      <vt:lpstr>   Design Patterns Factory and State   </vt:lpstr>
      <vt:lpstr>Assisted Practice: Guidelines</vt:lpstr>
      <vt:lpstr>   Packages and Access Modifiers   </vt:lpstr>
      <vt:lpstr>Assisted Practice: Guidelines</vt:lpstr>
      <vt:lpstr>   Demo Exception Handling   </vt:lpstr>
      <vt:lpstr>Assisted Practice: Guidelines</vt:lpstr>
      <vt:lpstr>   Custom Exceptions   </vt:lpstr>
      <vt:lpstr>Assisted Practice: Guidelines</vt:lpstr>
      <vt:lpstr>   Throw and throws in a banking application   </vt:lpstr>
      <vt:lpstr>Assisted Practice: Guidelines</vt:lpstr>
      <vt:lpstr>   Multi Threading   </vt:lpstr>
      <vt:lpstr>Assisted Practice: Guidelines</vt:lpstr>
      <vt:lpstr>   Synchronization in Threads   </vt:lpstr>
      <vt:lpstr>Assisted Practice: Guidelines</vt:lpstr>
      <vt:lpstr>   Callable and Future   </vt:lpstr>
      <vt:lpstr>Assisted Practice: Guidelines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Roop Kumar</dc:creator>
  <cp:lastModifiedBy>Priti Thadani</cp:lastModifiedBy>
  <cp:revision>1</cp:revision>
  <dcterms:modified xsi:type="dcterms:W3CDTF">2023-06-06T18:43:52Z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0x010100E37ED77BF1302443902AB0076FD5905A</vt:lpwstr>
  </property>
  <property fmtid="{D5CDD505-2E9C-101B-9397-08002B2CF9AE}" pid="3" name="MediaServiceImageTags">
    <vt:lpwstr/>
  </property>
</Properties>
</file>